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180" r:id="rId2"/>
    <p:sldId id="300" r:id="rId3"/>
    <p:sldId id="3200" r:id="rId4"/>
    <p:sldId id="3187" r:id="rId5"/>
    <p:sldId id="3181" r:id="rId6"/>
    <p:sldId id="3182" r:id="rId7"/>
    <p:sldId id="3183" r:id="rId8"/>
    <p:sldId id="3189" r:id="rId9"/>
    <p:sldId id="3184" r:id="rId10"/>
    <p:sldId id="3192" r:id="rId11"/>
    <p:sldId id="3201" r:id="rId12"/>
    <p:sldId id="3202" r:id="rId13"/>
    <p:sldId id="3203" r:id="rId14"/>
    <p:sldId id="3190" r:id="rId15"/>
    <p:sldId id="3204" r:id="rId16"/>
    <p:sldId id="3205" r:id="rId17"/>
    <p:sldId id="3206" r:id="rId18"/>
    <p:sldId id="3191" r:id="rId19"/>
    <p:sldId id="3193" r:id="rId20"/>
    <p:sldId id="3195" r:id="rId21"/>
    <p:sldId id="3207" r:id="rId22"/>
    <p:sldId id="3208" r:id="rId23"/>
    <p:sldId id="3194" r:id="rId24"/>
    <p:sldId id="3210" r:id="rId25"/>
    <p:sldId id="3209" r:id="rId26"/>
    <p:sldId id="3211" r:id="rId27"/>
    <p:sldId id="3212" r:id="rId28"/>
    <p:sldId id="3213" r:id="rId29"/>
    <p:sldId id="3214" r:id="rId30"/>
    <p:sldId id="3215" r:id="rId31"/>
    <p:sldId id="3196" r:id="rId32"/>
    <p:sldId id="3216" r:id="rId33"/>
    <p:sldId id="3217" r:id="rId34"/>
    <p:sldId id="3198" r:id="rId35"/>
    <p:sldId id="3219" r:id="rId36"/>
    <p:sldId id="3197" r:id="rId37"/>
    <p:sldId id="3218" r:id="rId38"/>
    <p:sldId id="3220" r:id="rId39"/>
    <p:sldId id="3225" r:id="rId40"/>
    <p:sldId id="3199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99"/>
    <a:srgbClr val="FDC176"/>
    <a:srgbClr val="F7C274"/>
    <a:srgbClr val="CC66FF"/>
    <a:srgbClr val="CC99FF"/>
    <a:srgbClr val="5F7700"/>
    <a:srgbClr val="FFFF00"/>
    <a:srgbClr val="66CC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0528" autoAdjust="0"/>
  </p:normalViewPr>
  <p:slideViewPr>
    <p:cSldViewPr snapToGrid="0" showGuides="1">
      <p:cViewPr varScale="1">
        <p:scale>
          <a:sx n="58" d="100"/>
          <a:sy n="58" d="100"/>
        </p:scale>
        <p:origin x="1200" y="72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668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31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34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36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Gv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bấm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vào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chậu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sang slide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hỏi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Bấm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mũi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xanh</a:t>
            </a:r>
            <a:r>
              <a:rPr lang="en-US" altLang="zh-CN" sz="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quay </a:t>
            </a:r>
            <a:r>
              <a:rPr lang="en-US" altLang="zh-CN" sz="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về</a:t>
            </a:r>
            <a:endParaRPr lang="en-US" altLang="zh-CN" sz="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eaLnBrk="1" hangingPunct="1"/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Bấm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trái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tim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sang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hoạt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động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9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kế</a:t>
            </a:r>
            <a:r>
              <a:rPr lang="en-US" altLang="zh-CN" sz="9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zh-CN" altLang="en-US" sz="9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panose="02010600030101010101" pitchFamily="2" charset="-122"/>
              </a:rPr>
              <a:t>GV click </a:t>
            </a:r>
            <a:r>
              <a:rPr lang="en-US" altLang="zh-CN" dirty="0" err="1">
                <a:ea typeface="宋体" panose="02010600030101010101" pitchFamily="2" charset="-122"/>
              </a:rPr>
              <a:t>chọn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mũi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tên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góc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trái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để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về</a:t>
            </a:r>
            <a:r>
              <a:rPr lang="en-US" altLang="zh-CN" dirty="0">
                <a:ea typeface="宋体" panose="02010600030101010101" pitchFamily="2" charset="-122"/>
              </a:rPr>
              <a:t> slide </a:t>
            </a:r>
            <a:r>
              <a:rPr lang="en-US" altLang="zh-CN" dirty="0" err="1">
                <a:ea typeface="宋体" panose="02010600030101010101" pitchFamily="2" charset="-122"/>
              </a:rPr>
              <a:t>hái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hoa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dân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chủ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a typeface="宋体" panose="02010600030101010101" pitchFamily="2" charset="-122"/>
              </a:rPr>
              <a:t>GV click </a:t>
            </a:r>
            <a:r>
              <a:rPr lang="en-US" altLang="zh-CN" dirty="0" err="1">
                <a:ea typeface="宋体" panose="02010600030101010101" pitchFamily="2" charset="-122"/>
              </a:rPr>
              <a:t>chọn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mũi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tên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góc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trái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để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về</a:t>
            </a:r>
            <a:r>
              <a:rPr lang="en-US" altLang="zh-CN" dirty="0">
                <a:ea typeface="宋体" panose="02010600030101010101" pitchFamily="2" charset="-122"/>
              </a:rPr>
              <a:t> slide </a:t>
            </a:r>
            <a:r>
              <a:rPr lang="en-US" altLang="zh-CN" dirty="0" err="1">
                <a:ea typeface="宋体" panose="02010600030101010101" pitchFamily="2" charset="-122"/>
              </a:rPr>
              <a:t>hái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hoa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dân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chủ</a:t>
            </a:r>
            <a:endParaRPr lang="zh-CN" altLang="en-US" dirty="0">
              <a:ea typeface="宋体" panose="02010600030101010101" pitchFamily="2" charset="-122"/>
            </a:endParaRPr>
          </a:p>
          <a:p>
            <a:pPr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a typeface="宋体" panose="02010600030101010101" pitchFamily="2" charset="-122"/>
              </a:rPr>
              <a:t>GV click </a:t>
            </a:r>
            <a:r>
              <a:rPr lang="en-US" altLang="zh-CN" dirty="0" err="1">
                <a:ea typeface="宋体" panose="02010600030101010101" pitchFamily="2" charset="-122"/>
              </a:rPr>
              <a:t>chọn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mũi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tên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góc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trái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để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về</a:t>
            </a:r>
            <a:r>
              <a:rPr lang="en-US" altLang="zh-CN" dirty="0">
                <a:ea typeface="宋体" panose="02010600030101010101" pitchFamily="2" charset="-122"/>
              </a:rPr>
              <a:t> slide </a:t>
            </a:r>
            <a:r>
              <a:rPr lang="en-US" altLang="zh-CN" dirty="0" err="1">
                <a:ea typeface="宋体" panose="02010600030101010101" pitchFamily="2" charset="-122"/>
              </a:rPr>
              <a:t>hái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hoa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dân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chủ</a:t>
            </a:r>
            <a:endParaRPr lang="zh-CN" altLang="en-US" dirty="0">
              <a:ea typeface="宋体" panose="02010600030101010101" pitchFamily="2" charset="-122"/>
            </a:endParaRPr>
          </a:p>
          <a:p>
            <a:pPr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a typeface="宋体" panose="02010600030101010101" pitchFamily="2" charset="-122"/>
              </a:rPr>
              <a:t>GV click </a:t>
            </a:r>
            <a:r>
              <a:rPr lang="en-US" altLang="zh-CN" dirty="0" err="1">
                <a:ea typeface="宋体" panose="02010600030101010101" pitchFamily="2" charset="-122"/>
              </a:rPr>
              <a:t>chọn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mũi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tên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góc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trái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để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về</a:t>
            </a:r>
            <a:r>
              <a:rPr lang="en-US" altLang="zh-CN" dirty="0">
                <a:ea typeface="宋体" panose="02010600030101010101" pitchFamily="2" charset="-122"/>
              </a:rPr>
              <a:t> slide </a:t>
            </a:r>
            <a:r>
              <a:rPr lang="en-US" altLang="zh-CN" dirty="0" err="1">
                <a:ea typeface="宋体" panose="02010600030101010101" pitchFamily="2" charset="-122"/>
              </a:rPr>
              <a:t>hái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hoa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dân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ea typeface="宋体" panose="02010600030101010101" pitchFamily="2" charset="-122"/>
              </a:rPr>
              <a:t>chủ</a:t>
            </a:r>
            <a:endParaRPr lang="zh-CN" altLang="en-US" dirty="0"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3.svg"/><Relationship Id="rId11" Type="http://schemas.microsoft.com/office/2007/relationships/hdphoto" Target="../media/hdphoto9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jp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3" Type="http://schemas.openxmlformats.org/officeDocument/2006/relationships/image" Target="../media/image45.png"/><Relationship Id="rId7" Type="http://schemas.openxmlformats.org/officeDocument/2006/relationships/image" Target="../media/image52.svg"/><Relationship Id="rId12" Type="http://schemas.openxmlformats.org/officeDocument/2006/relationships/image" Target="../media/image2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3" Type="http://schemas.openxmlformats.org/officeDocument/2006/relationships/image" Target="../media/image45.png"/><Relationship Id="rId7" Type="http://schemas.openxmlformats.org/officeDocument/2006/relationships/image" Target="../media/image52.svg"/><Relationship Id="rId12" Type="http://schemas.openxmlformats.org/officeDocument/2006/relationships/image" Target="../media/image2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63.png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24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D7976B-0D31-92AF-8B53-977FEE70D5E2}"/>
              </a:ext>
            </a:extLst>
          </p:cNvPr>
          <p:cNvSpPr txBox="1"/>
          <p:nvPr/>
        </p:nvSpPr>
        <p:spPr>
          <a:xfrm>
            <a:off x="1735412" y="1194184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Hoạt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động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trải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#9Slide05 Phobia" panose="02000506000000020003" pitchFamily="2" charset="0"/>
              </a:rPr>
              <a:t>nghiệm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#9Slide05 Phobia" panose="0200050600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87FCD-CB15-0086-B7F0-E2DF43A6B460}"/>
              </a:ext>
            </a:extLst>
          </p:cNvPr>
          <p:cNvSpPr txBox="1"/>
          <p:nvPr/>
        </p:nvSpPr>
        <p:spPr>
          <a:xfrm>
            <a:off x="1875693" y="2549037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CC66FF"/>
                </a:solidFill>
                <a:latin typeface="UTM Cookies" panose="02040603050506020204" pitchFamily="18" charset="0"/>
              </a:rPr>
              <a:t>AN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UTM Cookies" panose="02040603050506020204" pitchFamily="18" charset="0"/>
              </a:rPr>
              <a:t>TOÀN 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latin typeface="UTM Cookies" panose="02040603050506020204" pitchFamily="18" charset="0"/>
              </a:rPr>
              <a:t>TRONG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66CCFF"/>
                </a:solidFill>
                <a:latin typeface="UTM Cookies" panose="02040603050506020204" pitchFamily="18" charset="0"/>
              </a:rPr>
              <a:t>CUỘC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SỐNG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32612-2645-1544-9830-3733FB38C68D}"/>
              </a:ext>
            </a:extLst>
          </p:cNvPr>
          <p:cNvSpPr txBox="1"/>
          <p:nvPr/>
        </p:nvSpPr>
        <p:spPr>
          <a:xfrm>
            <a:off x="1595130" y="2048264"/>
            <a:ext cx="193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CHỦ ĐỀ 2: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81255-DB53-A982-987D-72E9089A6EC8}"/>
              </a:ext>
            </a:extLst>
          </p:cNvPr>
          <p:cNvSpPr txBox="1"/>
          <p:nvPr/>
        </p:nvSpPr>
        <p:spPr>
          <a:xfrm>
            <a:off x="3199994" y="4040260"/>
            <a:ext cx="2371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Tuần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06E0E-DDD7-DECD-E72F-FF76A517B7C3}"/>
              </a:ext>
            </a:extLst>
          </p:cNvPr>
          <p:cNvSpPr txBox="1"/>
          <p:nvPr/>
        </p:nvSpPr>
        <p:spPr>
          <a:xfrm>
            <a:off x="1784624" y="434274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Thứ</a:t>
            </a: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 … </a:t>
            </a:r>
            <a:r>
              <a:rPr lang="en-US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ngày</a:t>
            </a: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 … </a:t>
            </a:r>
            <a:r>
              <a:rPr lang="en-US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tháng</a:t>
            </a: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 … </a:t>
            </a:r>
            <a:r>
              <a:rPr lang="en-US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năm</a:t>
            </a: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/>
                <a:latin typeface="#9Slide05 Phobia" panose="02000506000000020003" pitchFamily="2" charset="0"/>
              </a:rPr>
              <a:t> 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FF6EE02C-2D95-337A-9196-D6789E838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2322" y="2547652"/>
            <a:ext cx="2540482" cy="4072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A15B3-98D8-544D-6DBC-91A5DEECCD45}"/>
              </a:ext>
            </a:extLst>
          </p:cNvPr>
          <p:cNvSpPr txBox="1"/>
          <p:nvPr/>
        </p:nvSpPr>
        <p:spPr>
          <a:xfrm>
            <a:off x="2745013" y="517410"/>
            <a:ext cx="7282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DIỄN VIÊN TÍ HON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48FF3-12C7-031A-E3E0-D9A5E19FB851}"/>
              </a:ext>
            </a:extLst>
          </p:cNvPr>
          <p:cNvSpPr txBox="1"/>
          <p:nvPr/>
        </p:nvSpPr>
        <p:spPr>
          <a:xfrm>
            <a:off x="4409296" y="1652896"/>
            <a:ext cx="348685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huống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1:</a:t>
            </a:r>
            <a:endParaRPr kumimoji="0" lang="en-US" altLang="zh-CN" sz="4800" b="1" i="0" u="none" strike="noStrike" kern="1200" cap="none" spc="600" normalizeH="0" baseline="0" noProof="0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6" name="Picture 4" descr="Happy cute little kid boy and girl with book and letter">
            <a:extLst>
              <a:ext uri="{FF2B5EF4-FFF2-40B4-BE49-F238E27FC236}">
                <a16:creationId xmlns:a16="http://schemas.microsoft.com/office/drawing/2014/main" id="{8DB5E4C2-CEDB-4F85-7481-0E42BBF58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3" b="77376" l="19010" r="46486">
                        <a14:foregroundMark x1="28275" y1="30769" x2="28275" y2="30769"/>
                        <a14:foregroundMark x1="32428" y1="39593" x2="33067" y2="41855"/>
                        <a14:foregroundMark x1="26198" y1="41629" x2="26677" y2="43439"/>
                        <a14:foregroundMark x1="19169" y1="48416" x2="19169" y2="48416"/>
                        <a14:foregroundMark x1="29233" y1="76018" x2="29233" y2="76018"/>
                        <a14:foregroundMark x1="27636" y1="77376" x2="27636" y2="7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26321" r="50000" b="18597"/>
          <a:stretch/>
        </p:blipFill>
        <p:spPr bwMode="auto">
          <a:xfrm>
            <a:off x="5878341" y="3622110"/>
            <a:ext cx="2325278" cy="27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ppy cute little kid boy and girl with book and letter">
            <a:extLst>
              <a:ext uri="{FF2B5EF4-FFF2-40B4-BE49-F238E27FC236}">
                <a16:creationId xmlns:a16="http://schemas.microsoft.com/office/drawing/2014/main" id="{F7B4C068-2C90-F65D-3293-BAC08F9BC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31" b="75113" l="55431" r="76677">
                        <a14:foregroundMark x1="55591" y1="54299" x2="55591" y2="54299"/>
                        <a14:foregroundMark x1="65335" y1="40271" x2="65335" y2="40271"/>
                        <a14:foregroundMark x1="60383" y1="39819" x2="60383" y2="39819"/>
                        <a14:foregroundMark x1="59265" y1="39593" x2="59265" y2="39593"/>
                        <a14:foregroundMark x1="76677" y1="43439" x2="76677" y2="4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1" t="12499" r="22596" b="17641"/>
          <a:stretch/>
        </p:blipFill>
        <p:spPr bwMode="auto">
          <a:xfrm>
            <a:off x="9133936" y="2906776"/>
            <a:ext cx="1747101" cy="37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resh bread flat icons set">
            <a:extLst>
              <a:ext uri="{FF2B5EF4-FFF2-40B4-BE49-F238E27FC236}">
                <a16:creationId xmlns:a16="http://schemas.microsoft.com/office/drawing/2014/main" id="{BCC4BECF-19D5-5824-5670-A9AB26CDE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534" b="74601" l="33387" r="47764">
                        <a14:foregroundMark x1="37220" y1="43131" x2="37220" y2="43131"/>
                        <a14:foregroundMark x1="39936" y1="41693" x2="39936" y2="41693"/>
                        <a14:foregroundMark x1="37220" y1="41534" x2="37220" y2="41534"/>
                        <a14:foregroundMark x1="41534" y1="73962" x2="41534" y2="73962"/>
                        <a14:foregroundMark x1="36422" y1="74601" x2="36422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40640" r="50000" b="23084"/>
          <a:stretch/>
        </p:blipFill>
        <p:spPr bwMode="auto">
          <a:xfrm rot="1471885">
            <a:off x="7330322" y="3686103"/>
            <a:ext cx="664667" cy="13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0D37307-4249-4FA0-EC73-51865124F038}"/>
              </a:ext>
            </a:extLst>
          </p:cNvPr>
          <p:cNvSpPr/>
          <p:nvPr/>
        </p:nvSpPr>
        <p:spPr>
          <a:xfrm>
            <a:off x="6741933" y="2419098"/>
            <a:ext cx="2156869" cy="132387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910E12A-5193-57DF-B403-420DFF1C5C9C}"/>
              </a:ext>
            </a:extLst>
          </p:cNvPr>
          <p:cNvSpPr/>
          <p:nvPr/>
        </p:nvSpPr>
        <p:spPr>
          <a:xfrm>
            <a:off x="9364899" y="2209800"/>
            <a:ext cx="2753925" cy="1519627"/>
          </a:xfrm>
          <a:prstGeom prst="wedgeEllipseCallout">
            <a:avLst>
              <a:gd name="adj1" fmla="val -9005"/>
              <a:gd name="adj2" fmla="val 67331"/>
            </a:avLst>
          </a:prstGeom>
          <a:solidFill>
            <a:srgbClr val="CC99FF"/>
          </a:solidFill>
          <a:ln w="57150">
            <a:solidFill>
              <a:srgbClr val="CC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C34F7-835C-ABBD-671E-17D228D7DDCA}"/>
              </a:ext>
            </a:extLst>
          </p:cNvPr>
          <p:cNvSpPr txBox="1"/>
          <p:nvPr/>
        </p:nvSpPr>
        <p:spPr>
          <a:xfrm>
            <a:off x="6568148" y="2638713"/>
            <a:ext cx="2656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Phủi tí bụi là sạch ấy mà.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9A700-D52E-A650-2289-3E4DE1989246}"/>
              </a:ext>
            </a:extLst>
          </p:cNvPr>
          <p:cNvSpPr txBox="1"/>
          <p:nvPr/>
        </p:nvSpPr>
        <p:spPr>
          <a:xfrm>
            <a:off x="9413860" y="2330964"/>
            <a:ext cx="2656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Nhưng như vậy không đảm bảo vệ sinh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Hộp Văn bản 99">
            <a:extLst>
              <a:ext uri="{FF2B5EF4-FFF2-40B4-BE49-F238E27FC236}">
                <a16:creationId xmlns:a16="http://schemas.microsoft.com/office/drawing/2014/main" id="{01C8A547-6B86-6997-0D38-265FA259FDAF}"/>
              </a:ext>
            </a:extLst>
          </p:cNvPr>
          <p:cNvSpPr txBox="1"/>
          <p:nvPr/>
        </p:nvSpPr>
        <p:spPr>
          <a:xfrm>
            <a:off x="6160263" y="412325"/>
            <a:ext cx="5576653" cy="24596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Cùng</a:t>
            </a:r>
            <a:r>
              <a:rPr lang="en-US" sz="4950" b="1" kern="0" spc="600" dirty="0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4378">
              <a:buClr>
                <a:srgbClr val="000000"/>
              </a:buClr>
            </a:pP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Thảo</a:t>
            </a:r>
            <a:r>
              <a:rPr lang="en-US" sz="4950" b="1" kern="0" spc="600" dirty="0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luận</a:t>
            </a:r>
            <a:endParaRPr lang="en-US" sz="4950" b="1" kern="0" spc="600" dirty="0">
              <a:solidFill>
                <a:schemeClr val="accent2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93" name="Nhóm 95">
            <a:extLst>
              <a:ext uri="{FF2B5EF4-FFF2-40B4-BE49-F238E27FC236}">
                <a16:creationId xmlns:a16="http://schemas.microsoft.com/office/drawing/2014/main" id="{A6F27136-C282-7407-5D57-81DDDB09D21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94" name="Hình Bầu dục 97">
              <a:extLst>
                <a:ext uri="{FF2B5EF4-FFF2-40B4-BE49-F238E27FC236}">
                  <a16:creationId xmlns:a16="http://schemas.microsoft.com/office/drawing/2014/main" id="{EE6B70B7-FD1C-C580-6B3E-28E421A8CB48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5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83E0B38B-935B-1F2B-1B2A-DD57EB52D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96" name="Flowchart: Delay 95">
            <a:extLst>
              <a:ext uri="{FF2B5EF4-FFF2-40B4-BE49-F238E27FC236}">
                <a16:creationId xmlns:a16="http://schemas.microsoft.com/office/drawing/2014/main" id="{C91D4470-B379-4CB2-9BE1-CAFF09F97625}"/>
              </a:ext>
            </a:extLst>
          </p:cNvPr>
          <p:cNvSpPr/>
          <p:nvPr/>
        </p:nvSpPr>
        <p:spPr>
          <a:xfrm rot="5400000">
            <a:off x="2618835" y="1771040"/>
            <a:ext cx="1765570" cy="1812996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Delay 96">
            <a:extLst>
              <a:ext uri="{FF2B5EF4-FFF2-40B4-BE49-F238E27FC236}">
                <a16:creationId xmlns:a16="http://schemas.microsoft.com/office/drawing/2014/main" id="{566587AD-DC0E-5663-1777-05028B81B492}"/>
              </a:ext>
            </a:extLst>
          </p:cNvPr>
          <p:cNvSpPr/>
          <p:nvPr/>
        </p:nvSpPr>
        <p:spPr>
          <a:xfrm rot="16200000">
            <a:off x="2599379" y="3430660"/>
            <a:ext cx="1765570" cy="1812996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3CDDFE8-F473-F918-D13B-A3F80378BAFA}"/>
              </a:ext>
            </a:extLst>
          </p:cNvPr>
          <p:cNvSpPr/>
          <p:nvPr/>
        </p:nvSpPr>
        <p:spPr>
          <a:xfrm>
            <a:off x="2465624" y="1576465"/>
            <a:ext cx="2071992" cy="2293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Delay 99">
            <a:extLst>
              <a:ext uri="{FF2B5EF4-FFF2-40B4-BE49-F238E27FC236}">
                <a16:creationId xmlns:a16="http://schemas.microsoft.com/office/drawing/2014/main" id="{B51A14CB-0534-566C-F5DF-50A0AB893198}"/>
              </a:ext>
            </a:extLst>
          </p:cNvPr>
          <p:cNvSpPr/>
          <p:nvPr/>
        </p:nvSpPr>
        <p:spPr>
          <a:xfrm rot="5400000">
            <a:off x="2866586" y="2004277"/>
            <a:ext cx="1249592" cy="1794559"/>
          </a:xfrm>
          <a:custGeom>
            <a:avLst/>
            <a:gdLst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0 w 1371014"/>
              <a:gd name="connsiteY4" fmla="*/ 1812996 h 1812996"/>
              <a:gd name="connsiteX5" fmla="*/ 0 w 1371014"/>
              <a:gd name="connsiteY5" fmla="*/ 0 h 1812996"/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243192 w 1371014"/>
              <a:gd name="connsiteY4" fmla="*/ 1735175 h 1812996"/>
              <a:gd name="connsiteX5" fmla="*/ 0 w 1371014"/>
              <a:gd name="connsiteY5" fmla="*/ 0 h 1812996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244554"/>
              <a:gd name="connsiteY0" fmla="*/ 29183 h 1832452"/>
              <a:gd name="connsiteX1" fmla="*/ 559047 w 1244554"/>
              <a:gd name="connsiteY1" fmla="*/ 0 h 1832452"/>
              <a:gd name="connsiteX2" fmla="*/ 1244554 w 1244554"/>
              <a:gd name="connsiteY2" fmla="*/ 906498 h 1832452"/>
              <a:gd name="connsiteX3" fmla="*/ 559047 w 1244554"/>
              <a:gd name="connsiteY3" fmla="*/ 1812996 h 1832452"/>
              <a:gd name="connsiteX4" fmla="*/ 126459 w 1244554"/>
              <a:gd name="connsiteY4" fmla="*/ 1832452 h 1832452"/>
              <a:gd name="connsiteX5" fmla="*/ 0 w 1244554"/>
              <a:gd name="connsiteY5" fmla="*/ 29183 h 1832452"/>
              <a:gd name="connsiteX0" fmla="*/ 3888 w 1248442"/>
              <a:gd name="connsiteY0" fmla="*/ 29183 h 1832452"/>
              <a:gd name="connsiteX1" fmla="*/ 562935 w 1248442"/>
              <a:gd name="connsiteY1" fmla="*/ 0 h 1832452"/>
              <a:gd name="connsiteX2" fmla="*/ 1248442 w 1248442"/>
              <a:gd name="connsiteY2" fmla="*/ 906498 h 1832452"/>
              <a:gd name="connsiteX3" fmla="*/ 562935 w 1248442"/>
              <a:gd name="connsiteY3" fmla="*/ 1812996 h 1832452"/>
              <a:gd name="connsiteX4" fmla="*/ 130347 w 1248442"/>
              <a:gd name="connsiteY4" fmla="*/ 1832452 h 1832452"/>
              <a:gd name="connsiteX5" fmla="*/ 3888 w 1248442"/>
              <a:gd name="connsiteY5" fmla="*/ 29183 h 1832452"/>
              <a:gd name="connsiteX0" fmla="*/ 2790 w 1247344"/>
              <a:gd name="connsiteY0" fmla="*/ 29183 h 1832452"/>
              <a:gd name="connsiteX1" fmla="*/ 561837 w 1247344"/>
              <a:gd name="connsiteY1" fmla="*/ 0 h 1832452"/>
              <a:gd name="connsiteX2" fmla="*/ 1247344 w 1247344"/>
              <a:gd name="connsiteY2" fmla="*/ 906498 h 1832452"/>
              <a:gd name="connsiteX3" fmla="*/ 561837 w 1247344"/>
              <a:gd name="connsiteY3" fmla="*/ 1812996 h 1832452"/>
              <a:gd name="connsiteX4" fmla="*/ 129249 w 1247344"/>
              <a:gd name="connsiteY4" fmla="*/ 1832452 h 1832452"/>
              <a:gd name="connsiteX5" fmla="*/ 2790 w 1247344"/>
              <a:gd name="connsiteY5" fmla="*/ 29183 h 1832452"/>
              <a:gd name="connsiteX0" fmla="*/ 2790 w 1247344"/>
              <a:gd name="connsiteY0" fmla="*/ 0 h 1851907"/>
              <a:gd name="connsiteX1" fmla="*/ 561837 w 1247344"/>
              <a:gd name="connsiteY1" fmla="*/ 19455 h 1851907"/>
              <a:gd name="connsiteX2" fmla="*/ 1247344 w 1247344"/>
              <a:gd name="connsiteY2" fmla="*/ 925953 h 1851907"/>
              <a:gd name="connsiteX3" fmla="*/ 561837 w 1247344"/>
              <a:gd name="connsiteY3" fmla="*/ 1832451 h 1851907"/>
              <a:gd name="connsiteX4" fmla="*/ 129249 w 1247344"/>
              <a:gd name="connsiteY4" fmla="*/ 1851907 h 1851907"/>
              <a:gd name="connsiteX5" fmla="*/ 2790 w 124734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5036 w 1249590"/>
              <a:gd name="connsiteY0" fmla="*/ 0 h 1851907"/>
              <a:gd name="connsiteX1" fmla="*/ 564083 w 1249590"/>
              <a:gd name="connsiteY1" fmla="*/ 19455 h 1851907"/>
              <a:gd name="connsiteX2" fmla="*/ 1249590 w 1249590"/>
              <a:gd name="connsiteY2" fmla="*/ 925953 h 1851907"/>
              <a:gd name="connsiteX3" fmla="*/ 564083 w 1249590"/>
              <a:gd name="connsiteY3" fmla="*/ 1832451 h 1851907"/>
              <a:gd name="connsiteX4" fmla="*/ 63401 w 1249590"/>
              <a:gd name="connsiteY4" fmla="*/ 1851907 h 1851907"/>
              <a:gd name="connsiteX5" fmla="*/ 5036 w 1249590"/>
              <a:gd name="connsiteY5" fmla="*/ 0 h 185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590" h="1851907">
                <a:moveTo>
                  <a:pt x="5036" y="0"/>
                </a:moveTo>
                <a:lnTo>
                  <a:pt x="564083" y="19455"/>
                </a:lnTo>
                <a:cubicBezTo>
                  <a:pt x="942678" y="19455"/>
                  <a:pt x="1249590" y="425308"/>
                  <a:pt x="1249590" y="925953"/>
                </a:cubicBezTo>
                <a:cubicBezTo>
                  <a:pt x="1249590" y="1426598"/>
                  <a:pt x="942678" y="1832451"/>
                  <a:pt x="564083" y="1832451"/>
                </a:cubicBezTo>
                <a:lnTo>
                  <a:pt x="63401" y="1851907"/>
                </a:lnTo>
                <a:cubicBezTo>
                  <a:pt x="475206" y="1260545"/>
                  <a:pt x="-56568" y="640000"/>
                  <a:pt x="5036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Delay 99">
            <a:extLst>
              <a:ext uri="{FF2B5EF4-FFF2-40B4-BE49-F238E27FC236}">
                <a16:creationId xmlns:a16="http://schemas.microsoft.com/office/drawing/2014/main" id="{DFC6CD53-164C-A8B1-0268-2D87EA802C05}"/>
              </a:ext>
            </a:extLst>
          </p:cNvPr>
          <p:cNvSpPr/>
          <p:nvPr/>
        </p:nvSpPr>
        <p:spPr>
          <a:xfrm rot="16200000">
            <a:off x="2918683" y="3764877"/>
            <a:ext cx="1145400" cy="1794558"/>
          </a:xfrm>
          <a:custGeom>
            <a:avLst/>
            <a:gdLst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0 w 1371014"/>
              <a:gd name="connsiteY4" fmla="*/ 1812996 h 1812996"/>
              <a:gd name="connsiteX5" fmla="*/ 0 w 1371014"/>
              <a:gd name="connsiteY5" fmla="*/ 0 h 1812996"/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243192 w 1371014"/>
              <a:gd name="connsiteY4" fmla="*/ 1735175 h 1812996"/>
              <a:gd name="connsiteX5" fmla="*/ 0 w 1371014"/>
              <a:gd name="connsiteY5" fmla="*/ 0 h 1812996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244554"/>
              <a:gd name="connsiteY0" fmla="*/ 29183 h 1832452"/>
              <a:gd name="connsiteX1" fmla="*/ 559047 w 1244554"/>
              <a:gd name="connsiteY1" fmla="*/ 0 h 1832452"/>
              <a:gd name="connsiteX2" fmla="*/ 1244554 w 1244554"/>
              <a:gd name="connsiteY2" fmla="*/ 906498 h 1832452"/>
              <a:gd name="connsiteX3" fmla="*/ 559047 w 1244554"/>
              <a:gd name="connsiteY3" fmla="*/ 1812996 h 1832452"/>
              <a:gd name="connsiteX4" fmla="*/ 126459 w 1244554"/>
              <a:gd name="connsiteY4" fmla="*/ 1832452 h 1832452"/>
              <a:gd name="connsiteX5" fmla="*/ 0 w 1244554"/>
              <a:gd name="connsiteY5" fmla="*/ 29183 h 1832452"/>
              <a:gd name="connsiteX0" fmla="*/ 3888 w 1248442"/>
              <a:gd name="connsiteY0" fmla="*/ 29183 h 1832452"/>
              <a:gd name="connsiteX1" fmla="*/ 562935 w 1248442"/>
              <a:gd name="connsiteY1" fmla="*/ 0 h 1832452"/>
              <a:gd name="connsiteX2" fmla="*/ 1248442 w 1248442"/>
              <a:gd name="connsiteY2" fmla="*/ 906498 h 1832452"/>
              <a:gd name="connsiteX3" fmla="*/ 562935 w 1248442"/>
              <a:gd name="connsiteY3" fmla="*/ 1812996 h 1832452"/>
              <a:gd name="connsiteX4" fmla="*/ 130347 w 1248442"/>
              <a:gd name="connsiteY4" fmla="*/ 1832452 h 1832452"/>
              <a:gd name="connsiteX5" fmla="*/ 3888 w 1248442"/>
              <a:gd name="connsiteY5" fmla="*/ 29183 h 1832452"/>
              <a:gd name="connsiteX0" fmla="*/ 2790 w 1247344"/>
              <a:gd name="connsiteY0" fmla="*/ 29183 h 1832452"/>
              <a:gd name="connsiteX1" fmla="*/ 561837 w 1247344"/>
              <a:gd name="connsiteY1" fmla="*/ 0 h 1832452"/>
              <a:gd name="connsiteX2" fmla="*/ 1247344 w 1247344"/>
              <a:gd name="connsiteY2" fmla="*/ 906498 h 1832452"/>
              <a:gd name="connsiteX3" fmla="*/ 561837 w 1247344"/>
              <a:gd name="connsiteY3" fmla="*/ 1812996 h 1832452"/>
              <a:gd name="connsiteX4" fmla="*/ 129249 w 1247344"/>
              <a:gd name="connsiteY4" fmla="*/ 1832452 h 1832452"/>
              <a:gd name="connsiteX5" fmla="*/ 2790 w 1247344"/>
              <a:gd name="connsiteY5" fmla="*/ 29183 h 1832452"/>
              <a:gd name="connsiteX0" fmla="*/ 2790 w 1247344"/>
              <a:gd name="connsiteY0" fmla="*/ 0 h 1851907"/>
              <a:gd name="connsiteX1" fmla="*/ 561837 w 1247344"/>
              <a:gd name="connsiteY1" fmla="*/ 19455 h 1851907"/>
              <a:gd name="connsiteX2" fmla="*/ 1247344 w 1247344"/>
              <a:gd name="connsiteY2" fmla="*/ 925953 h 1851907"/>
              <a:gd name="connsiteX3" fmla="*/ 561837 w 1247344"/>
              <a:gd name="connsiteY3" fmla="*/ 1832451 h 1851907"/>
              <a:gd name="connsiteX4" fmla="*/ 129249 w 1247344"/>
              <a:gd name="connsiteY4" fmla="*/ 1851907 h 1851907"/>
              <a:gd name="connsiteX5" fmla="*/ 2790 w 124734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5036 w 1249590"/>
              <a:gd name="connsiteY0" fmla="*/ 0 h 1851907"/>
              <a:gd name="connsiteX1" fmla="*/ 564083 w 1249590"/>
              <a:gd name="connsiteY1" fmla="*/ 19455 h 1851907"/>
              <a:gd name="connsiteX2" fmla="*/ 1249590 w 1249590"/>
              <a:gd name="connsiteY2" fmla="*/ 925953 h 1851907"/>
              <a:gd name="connsiteX3" fmla="*/ 564083 w 1249590"/>
              <a:gd name="connsiteY3" fmla="*/ 1832451 h 1851907"/>
              <a:gd name="connsiteX4" fmla="*/ 63401 w 1249590"/>
              <a:gd name="connsiteY4" fmla="*/ 1851907 h 1851907"/>
              <a:gd name="connsiteX5" fmla="*/ 5036 w 1249590"/>
              <a:gd name="connsiteY5" fmla="*/ 0 h 1851907"/>
              <a:gd name="connsiteX0" fmla="*/ 5036 w 1249590"/>
              <a:gd name="connsiteY0" fmla="*/ 0 h 1851904"/>
              <a:gd name="connsiteX1" fmla="*/ 564083 w 1249590"/>
              <a:gd name="connsiteY1" fmla="*/ 19452 h 1851904"/>
              <a:gd name="connsiteX2" fmla="*/ 1249590 w 1249590"/>
              <a:gd name="connsiteY2" fmla="*/ 925950 h 1851904"/>
              <a:gd name="connsiteX3" fmla="*/ 564083 w 1249590"/>
              <a:gd name="connsiteY3" fmla="*/ 1832448 h 1851904"/>
              <a:gd name="connsiteX4" fmla="*/ 63401 w 1249590"/>
              <a:gd name="connsiteY4" fmla="*/ 1851904 h 1851904"/>
              <a:gd name="connsiteX5" fmla="*/ 5036 w 1249590"/>
              <a:gd name="connsiteY5" fmla="*/ 0 h 1851904"/>
              <a:gd name="connsiteX0" fmla="*/ 0 w 1244554"/>
              <a:gd name="connsiteY0" fmla="*/ 0 h 1851904"/>
              <a:gd name="connsiteX1" fmla="*/ 559047 w 1244554"/>
              <a:gd name="connsiteY1" fmla="*/ 19452 h 1851904"/>
              <a:gd name="connsiteX2" fmla="*/ 1244554 w 1244554"/>
              <a:gd name="connsiteY2" fmla="*/ 925950 h 1851904"/>
              <a:gd name="connsiteX3" fmla="*/ 559047 w 1244554"/>
              <a:gd name="connsiteY3" fmla="*/ 1832448 h 1851904"/>
              <a:gd name="connsiteX4" fmla="*/ 58365 w 1244554"/>
              <a:gd name="connsiteY4" fmla="*/ 1851904 h 1851904"/>
              <a:gd name="connsiteX5" fmla="*/ 0 w 1244554"/>
              <a:gd name="connsiteY5" fmla="*/ 0 h 1851904"/>
              <a:gd name="connsiteX0" fmla="*/ 0 w 1244554"/>
              <a:gd name="connsiteY0" fmla="*/ 0 h 1851904"/>
              <a:gd name="connsiteX1" fmla="*/ 559047 w 1244554"/>
              <a:gd name="connsiteY1" fmla="*/ 19452 h 1851904"/>
              <a:gd name="connsiteX2" fmla="*/ 1244554 w 1244554"/>
              <a:gd name="connsiteY2" fmla="*/ 925950 h 1851904"/>
              <a:gd name="connsiteX3" fmla="*/ 559047 w 1244554"/>
              <a:gd name="connsiteY3" fmla="*/ 1832448 h 1851904"/>
              <a:gd name="connsiteX4" fmla="*/ 58365 w 1244554"/>
              <a:gd name="connsiteY4" fmla="*/ 1851904 h 1851904"/>
              <a:gd name="connsiteX5" fmla="*/ 0 w 1244554"/>
              <a:gd name="connsiteY5" fmla="*/ 0 h 1851904"/>
              <a:gd name="connsiteX0" fmla="*/ 0 w 1106047"/>
              <a:gd name="connsiteY0" fmla="*/ 0 h 1851904"/>
              <a:gd name="connsiteX1" fmla="*/ 559047 w 1106047"/>
              <a:gd name="connsiteY1" fmla="*/ 19452 h 1851904"/>
              <a:gd name="connsiteX2" fmla="*/ 1106047 w 1106047"/>
              <a:gd name="connsiteY2" fmla="*/ 925953 h 1851904"/>
              <a:gd name="connsiteX3" fmla="*/ 559047 w 1106047"/>
              <a:gd name="connsiteY3" fmla="*/ 1832448 h 1851904"/>
              <a:gd name="connsiteX4" fmla="*/ 58365 w 1106047"/>
              <a:gd name="connsiteY4" fmla="*/ 1851904 h 1851904"/>
              <a:gd name="connsiteX5" fmla="*/ 0 w 1106047"/>
              <a:gd name="connsiteY5" fmla="*/ 0 h 1851904"/>
              <a:gd name="connsiteX0" fmla="*/ 0 w 1133611"/>
              <a:gd name="connsiteY0" fmla="*/ 0 h 1851904"/>
              <a:gd name="connsiteX1" fmla="*/ 559047 w 1133611"/>
              <a:gd name="connsiteY1" fmla="*/ 19452 h 1851904"/>
              <a:gd name="connsiteX2" fmla="*/ 1106047 w 1133611"/>
              <a:gd name="connsiteY2" fmla="*/ 925953 h 1851904"/>
              <a:gd name="connsiteX3" fmla="*/ 559047 w 1133611"/>
              <a:gd name="connsiteY3" fmla="*/ 1832448 h 1851904"/>
              <a:gd name="connsiteX4" fmla="*/ 58365 w 1133611"/>
              <a:gd name="connsiteY4" fmla="*/ 1851904 h 1851904"/>
              <a:gd name="connsiteX5" fmla="*/ 0 w 1133611"/>
              <a:gd name="connsiteY5" fmla="*/ 0 h 1851904"/>
              <a:gd name="connsiteX0" fmla="*/ 0 w 1136729"/>
              <a:gd name="connsiteY0" fmla="*/ 0 h 1851904"/>
              <a:gd name="connsiteX1" fmla="*/ 559047 w 1136729"/>
              <a:gd name="connsiteY1" fmla="*/ 19452 h 1851904"/>
              <a:gd name="connsiteX2" fmla="*/ 1106047 w 1136729"/>
              <a:gd name="connsiteY2" fmla="*/ 925953 h 1851904"/>
              <a:gd name="connsiteX3" fmla="*/ 559047 w 1136729"/>
              <a:gd name="connsiteY3" fmla="*/ 1832448 h 1851904"/>
              <a:gd name="connsiteX4" fmla="*/ 58365 w 1136729"/>
              <a:gd name="connsiteY4" fmla="*/ 1851904 h 1851904"/>
              <a:gd name="connsiteX5" fmla="*/ 0 w 1136729"/>
              <a:gd name="connsiteY5" fmla="*/ 0 h 1851904"/>
              <a:gd name="connsiteX0" fmla="*/ 0 w 1121948"/>
              <a:gd name="connsiteY0" fmla="*/ 0 h 1851904"/>
              <a:gd name="connsiteX1" fmla="*/ 559047 w 1121948"/>
              <a:gd name="connsiteY1" fmla="*/ 19452 h 1851904"/>
              <a:gd name="connsiteX2" fmla="*/ 1106047 w 1121948"/>
              <a:gd name="connsiteY2" fmla="*/ 925953 h 1851904"/>
              <a:gd name="connsiteX3" fmla="*/ 559047 w 1121948"/>
              <a:gd name="connsiteY3" fmla="*/ 1832448 h 1851904"/>
              <a:gd name="connsiteX4" fmla="*/ 58365 w 1121948"/>
              <a:gd name="connsiteY4" fmla="*/ 1851904 h 1851904"/>
              <a:gd name="connsiteX5" fmla="*/ 0 w 1121948"/>
              <a:gd name="connsiteY5" fmla="*/ 0 h 185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1948" h="1851904">
                <a:moveTo>
                  <a:pt x="0" y="0"/>
                </a:moveTo>
                <a:lnTo>
                  <a:pt x="559047" y="19452"/>
                </a:lnTo>
                <a:cubicBezTo>
                  <a:pt x="937642" y="19452"/>
                  <a:pt x="1022944" y="386396"/>
                  <a:pt x="1106047" y="925953"/>
                </a:cubicBezTo>
                <a:cubicBezTo>
                  <a:pt x="1189150" y="1465510"/>
                  <a:pt x="937642" y="1832448"/>
                  <a:pt x="559047" y="1832448"/>
                </a:cubicBezTo>
                <a:lnTo>
                  <a:pt x="58365" y="1851904"/>
                </a:lnTo>
                <a:cubicBezTo>
                  <a:pt x="32425" y="1172993"/>
                  <a:pt x="6490" y="72754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E3FDBD3-8022-AC41-288D-89BF526FA20A}"/>
              </a:ext>
            </a:extLst>
          </p:cNvPr>
          <p:cNvSpPr/>
          <p:nvPr/>
        </p:nvSpPr>
        <p:spPr>
          <a:xfrm>
            <a:off x="3417562" y="3365371"/>
            <a:ext cx="129204" cy="18206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6AFB444-F004-26BE-E363-F0CCB3CD6F66}"/>
              </a:ext>
            </a:extLst>
          </p:cNvPr>
          <p:cNvSpPr/>
          <p:nvPr/>
        </p:nvSpPr>
        <p:spPr>
          <a:xfrm>
            <a:off x="2465624" y="5200887"/>
            <a:ext cx="2071992" cy="2293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0" grpId="0" animBg="1"/>
      <p:bldP spid="101" grpId="0" animBg="1"/>
      <p:bldP spid="102" grpId="0" animBg="1"/>
      <p:bldP spid="10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E6FA4-924E-6CEE-6382-7B41D3AED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8852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8DC5-528D-DFCB-C795-B18150EA2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77880"/>
            <a:ext cx="2743200" cy="393022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5BF8583-574A-2F88-7EFF-EF1E4A63C581}"/>
              </a:ext>
            </a:extLst>
          </p:cNvPr>
          <p:cNvSpPr/>
          <p:nvPr/>
        </p:nvSpPr>
        <p:spPr>
          <a:xfrm>
            <a:off x="4471461" y="1352010"/>
            <a:ext cx="4748314" cy="2826290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D9000-B437-9AD0-6796-3A67779D279D}"/>
              </a:ext>
            </a:extLst>
          </p:cNvPr>
          <p:cNvSpPr txBox="1"/>
          <p:nvPr/>
        </p:nvSpPr>
        <p:spPr>
          <a:xfrm>
            <a:off x="3254907" y="5172615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6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F6820EDA-E8AF-1DD2-9D35-6D4A9CCF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BFB48-3418-10A9-D89D-1219DDB560FD}"/>
              </a:ext>
            </a:extLst>
          </p:cNvPr>
          <p:cNvSpPr txBox="1"/>
          <p:nvPr/>
        </p:nvSpPr>
        <p:spPr>
          <a:xfrm>
            <a:off x="1065279" y="1125836"/>
            <a:ext cx="5510384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GIẢI QUYẾT TÌNH HUỐNG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3722C-F35F-EE03-77D7-B09920572BCC}"/>
              </a:ext>
            </a:extLst>
          </p:cNvPr>
          <p:cNvSpPr txBox="1"/>
          <p:nvPr/>
        </p:nvSpPr>
        <p:spPr>
          <a:xfrm>
            <a:off x="717519" y="1783207"/>
            <a:ext cx="57564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ổ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rớt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appy cute little kid boy and girl with book and letter">
            <a:extLst>
              <a:ext uri="{FF2B5EF4-FFF2-40B4-BE49-F238E27FC236}">
                <a16:creationId xmlns:a16="http://schemas.microsoft.com/office/drawing/2014/main" id="{A1012A8F-7815-DCC7-AF70-DAB066CE0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43" b="77376" l="19010" r="46486">
                        <a14:foregroundMark x1="28275" y1="30769" x2="28275" y2="30769"/>
                        <a14:foregroundMark x1="32428" y1="39593" x2="33067" y2="41855"/>
                        <a14:foregroundMark x1="26198" y1="41629" x2="26677" y2="43439"/>
                        <a14:foregroundMark x1="19169" y1="48416" x2="19169" y2="48416"/>
                        <a14:foregroundMark x1="29233" y1="76018" x2="29233" y2="76018"/>
                        <a14:foregroundMark x1="27636" y1="77376" x2="27636" y2="7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26321" r="50000" b="18597"/>
          <a:stretch/>
        </p:blipFill>
        <p:spPr bwMode="auto">
          <a:xfrm>
            <a:off x="6558592" y="2768601"/>
            <a:ext cx="2789530" cy="32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cute little kid boy and girl with book and letter">
            <a:extLst>
              <a:ext uri="{FF2B5EF4-FFF2-40B4-BE49-F238E27FC236}">
                <a16:creationId xmlns:a16="http://schemas.microsoft.com/office/drawing/2014/main" id="{31489D78-4CB4-AB7D-00BC-0B200898D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1" b="75113" l="55431" r="76677">
                        <a14:foregroundMark x1="55591" y1="54299" x2="55591" y2="54299"/>
                        <a14:foregroundMark x1="65335" y1="40271" x2="65335" y2="40271"/>
                        <a14:foregroundMark x1="60383" y1="39819" x2="60383" y2="39819"/>
                        <a14:foregroundMark x1="59265" y1="39593" x2="59265" y2="39593"/>
                        <a14:foregroundMark x1="76677" y1="43439" x2="76677" y2="4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1" t="12499" r="22596" b="17641"/>
          <a:stretch/>
        </p:blipFill>
        <p:spPr bwMode="auto">
          <a:xfrm>
            <a:off x="9517305" y="1930304"/>
            <a:ext cx="2075616" cy="44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sh bread flat icons set">
            <a:extLst>
              <a:ext uri="{FF2B5EF4-FFF2-40B4-BE49-F238E27FC236}">
                <a16:creationId xmlns:a16="http://schemas.microsoft.com/office/drawing/2014/main" id="{341C850F-F379-CB87-0E21-52FE4C7C5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534" b="74601" l="33387" r="47764">
                        <a14:foregroundMark x1="37220" y1="43131" x2="37220" y2="43131"/>
                        <a14:foregroundMark x1="39936" y1="41693" x2="39936" y2="41693"/>
                        <a14:foregroundMark x1="37220" y1="41534" x2="37220" y2="41534"/>
                        <a14:foregroundMark x1="41534" y1="73962" x2="41534" y2="73962"/>
                        <a14:foregroundMark x1="36422" y1="74601" x2="36422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40640" r="50000" b="23084"/>
          <a:stretch/>
        </p:blipFill>
        <p:spPr bwMode="auto">
          <a:xfrm rot="1471885">
            <a:off x="8403087" y="3128256"/>
            <a:ext cx="755328" cy="14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6915914-DD4F-AE0D-08AD-1040E55E23F0}"/>
              </a:ext>
            </a:extLst>
          </p:cNvPr>
          <p:cNvSpPr/>
          <p:nvPr/>
        </p:nvSpPr>
        <p:spPr>
          <a:xfrm>
            <a:off x="7303645" y="1418223"/>
            <a:ext cx="3344066" cy="1117601"/>
          </a:xfrm>
          <a:prstGeom prst="wedgeRoundRectCallout">
            <a:avLst>
              <a:gd name="adj1" fmla="val -35406"/>
              <a:gd name="adj2" fmla="val 818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353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3">
            <a:extLst>
              <a:ext uri="{FF2B5EF4-FFF2-40B4-BE49-F238E27FC236}">
                <a16:creationId xmlns:a16="http://schemas.microsoft.com/office/drawing/2014/main" id="{4AE503B8-2341-8212-C891-C718ABE9CCF0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39D84-C1F7-933D-5E3E-85D3A1720741}"/>
              </a:ext>
            </a:extLst>
          </p:cNvPr>
          <p:cNvSpPr txBox="1"/>
          <p:nvPr/>
        </p:nvSpPr>
        <p:spPr>
          <a:xfrm>
            <a:off x="867267" y="848412"/>
            <a:ext cx="2818614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TÌNH HUỐNG 2</a:t>
            </a:r>
          </a:p>
        </p:txBody>
      </p:sp>
      <p:pic>
        <p:nvPicPr>
          <p:cNvPr id="20" name="Picture 2" descr="Kids discuss homework Premium Vector">
            <a:extLst>
              <a:ext uri="{FF2B5EF4-FFF2-40B4-BE49-F238E27FC236}">
                <a16:creationId xmlns:a16="http://schemas.microsoft.com/office/drawing/2014/main" id="{41F724A7-5C6C-C0ED-9C11-E97F69B9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32" y="-360024"/>
            <a:ext cx="2833668" cy="162505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226155-92FF-CB04-23E0-C3200B499742}"/>
              </a:ext>
            </a:extLst>
          </p:cNvPr>
          <p:cNvSpPr txBox="1"/>
          <p:nvPr/>
        </p:nvSpPr>
        <p:spPr>
          <a:xfrm flipH="1">
            <a:off x="6759472" y="451365"/>
            <a:ext cx="283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4DF537-878D-7DA6-8989-566B8FFEAF2E}"/>
              </a:ext>
            </a:extLst>
          </p:cNvPr>
          <p:cNvSpPr txBox="1"/>
          <p:nvPr/>
        </p:nvSpPr>
        <p:spPr>
          <a:xfrm>
            <a:off x="5676235" y="2006059"/>
            <a:ext cx="58747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Khi Lan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ý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Kawaii character collection">
            <a:extLst>
              <a:ext uri="{FF2B5EF4-FFF2-40B4-BE49-F238E27FC236}">
                <a16:creationId xmlns:a16="http://schemas.microsoft.com/office/drawing/2014/main" id="{3B4334DD-FDAB-04FB-1FD6-B80EE562F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03" b="45208" l="69649" r="94409">
                        <a14:foregroundMark x1="76358" y1="18530" x2="76677" y2="21406"/>
                        <a14:foregroundMark x1="84026" y1="16613" x2="87220" y2="22684"/>
                        <a14:foregroundMark x1="84505" y1="19329" x2="85144" y2="23962"/>
                        <a14:foregroundMark x1="83067" y1="18850" x2="83227" y2="23962"/>
                        <a14:foregroundMark x1="85144" y1="44888" x2="85144" y2="44888"/>
                        <a14:foregroundMark x1="78275" y1="45367" x2="78275" y2="45367"/>
                        <a14:foregroundMark x1="78115" y1="10703" x2="78115" y2="1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3" t="6721" r="2497" b="51491"/>
          <a:stretch/>
        </p:blipFill>
        <p:spPr bwMode="auto">
          <a:xfrm>
            <a:off x="3242599" y="2962142"/>
            <a:ext cx="2482950" cy="33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waii character collection">
            <a:extLst>
              <a:ext uri="{FF2B5EF4-FFF2-40B4-BE49-F238E27FC236}">
                <a16:creationId xmlns:a16="http://schemas.microsoft.com/office/drawing/2014/main" id="{48B8BE82-585D-BEA3-F866-0E55FD10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3" b="45527" l="3355" r="32109">
                        <a14:foregroundMark x1="18850" y1="14856" x2="13738" y2="23962"/>
                        <a14:foregroundMark x1="13738" y1="23962" x2="13578" y2="23962"/>
                        <a14:foregroundMark x1="22045" y1="15655" x2="25879" y2="26358"/>
                        <a14:foregroundMark x1="25879" y1="26358" x2="25879" y2="26358"/>
                        <a14:foregroundMark x1="27796" y1="34026" x2="27796" y2="34026"/>
                        <a14:foregroundMark x1="25719" y1="31310" x2="27636" y2="35304"/>
                        <a14:foregroundMark x1="29073" y1="35463" x2="29073" y2="35463"/>
                        <a14:foregroundMark x1="28115" y1="35463" x2="28115" y2="35463"/>
                        <a14:foregroundMark x1="28435" y1="36102" x2="28435" y2="36102"/>
                        <a14:foregroundMark x1="13419" y1="33387" x2="13419" y2="33227"/>
                        <a14:foregroundMark x1="13419" y1="34185" x2="13419" y2="34185"/>
                        <a14:foregroundMark x1="12780" y1="35144" x2="12780" y2="35144"/>
                        <a14:foregroundMark x1="11661" y1="34824" x2="11661" y2="34824"/>
                        <a14:foregroundMark x1="12141" y1="34665" x2="12141" y2="34665"/>
                        <a14:foregroundMark x1="12141" y1="35942" x2="12141" y2="35942"/>
                        <a14:foregroundMark x1="18690" y1="43610" x2="18690" y2="43610"/>
                        <a14:foregroundMark x1="16613" y1="45048" x2="16613" y2="45048"/>
                        <a14:foregroundMark x1="22364" y1="45527" x2="22364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976" b="51917"/>
          <a:stretch/>
        </p:blipFill>
        <p:spPr bwMode="auto">
          <a:xfrm>
            <a:off x="171796" y="2514301"/>
            <a:ext cx="2812704" cy="37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9CFDD54F-1018-94D4-20DD-89A9AD919A26}"/>
              </a:ext>
            </a:extLst>
          </p:cNvPr>
          <p:cNvSpPr/>
          <p:nvPr/>
        </p:nvSpPr>
        <p:spPr>
          <a:xfrm>
            <a:off x="641054" y="1358851"/>
            <a:ext cx="2305039" cy="1569876"/>
          </a:xfrm>
          <a:prstGeom prst="wedgeEllipseCallout">
            <a:avLst>
              <a:gd name="adj1" fmla="val 2859"/>
              <a:gd name="adj2" fmla="val 6169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88D78A-D2B9-B7EA-4981-78C631725E12}"/>
              </a:ext>
            </a:extLst>
          </p:cNvPr>
          <p:cNvSpPr txBox="1"/>
          <p:nvPr/>
        </p:nvSpPr>
        <p:spPr>
          <a:xfrm>
            <a:off x="552098" y="1482281"/>
            <a:ext cx="24829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Bạn nên sử dụng thớt cắt trái cây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BC9A9F64-C3C9-6F36-41FC-8A91772C0C2C}"/>
              </a:ext>
            </a:extLst>
          </p:cNvPr>
          <p:cNvSpPr/>
          <p:nvPr/>
        </p:nvSpPr>
        <p:spPr>
          <a:xfrm>
            <a:off x="3157251" y="1335172"/>
            <a:ext cx="2240637" cy="1433128"/>
          </a:xfrm>
          <a:prstGeom prst="wedgeEllipseCallout">
            <a:avLst>
              <a:gd name="adj1" fmla="val -1165"/>
              <a:gd name="adj2" fmla="val 73181"/>
            </a:avLst>
          </a:prstGeom>
          <a:solidFill>
            <a:srgbClr val="CC99FF"/>
          </a:solidFill>
          <a:ln w="57150">
            <a:solidFill>
              <a:srgbClr val="CC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0FA9E-4AEC-FA64-4B2F-7CA206393731}"/>
              </a:ext>
            </a:extLst>
          </p:cNvPr>
          <p:cNvSpPr txBox="1"/>
          <p:nvPr/>
        </p:nvSpPr>
        <p:spPr>
          <a:xfrm>
            <a:off x="2995203" y="1451292"/>
            <a:ext cx="2656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Ôi! Thớt nào dùng chẳng được.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 animBg="1"/>
      <p:bldP spid="27" grpId="0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AAFFE41E-84A3-9199-5397-0EE1BA3DD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1514" y="2715825"/>
            <a:ext cx="2247860" cy="3913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CA9D6-7932-804D-680D-86C4FE3DF2A4}"/>
              </a:ext>
            </a:extLst>
          </p:cNvPr>
          <p:cNvSpPr txBox="1"/>
          <p:nvPr/>
        </p:nvSpPr>
        <p:spPr>
          <a:xfrm>
            <a:off x="2681560" y="724799"/>
            <a:ext cx="7282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DIỄN VIÊN TÍ HON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21A4A-7BFA-1BAC-3C02-C6633DD9ED7B}"/>
              </a:ext>
            </a:extLst>
          </p:cNvPr>
          <p:cNvSpPr txBox="1"/>
          <p:nvPr/>
        </p:nvSpPr>
        <p:spPr>
          <a:xfrm>
            <a:off x="4362147" y="1761559"/>
            <a:ext cx="359265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huống</a:t>
            </a:r>
            <a:r>
              <a:rPr kumimoji="0" lang="en-US" sz="4400" b="1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2:</a:t>
            </a:r>
            <a:endParaRPr kumimoji="0" lang="en-US" altLang="zh-CN" sz="4800" b="1" i="0" u="none" strike="noStrike" kern="1200" cap="none" spc="600" normalizeH="0" baseline="0" noProof="0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" name="Picture 2" descr="Kawaii character collection">
            <a:extLst>
              <a:ext uri="{FF2B5EF4-FFF2-40B4-BE49-F238E27FC236}">
                <a16:creationId xmlns:a16="http://schemas.microsoft.com/office/drawing/2014/main" id="{0D3AB8CE-6192-D856-EF14-FA594A734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03" b="45208" l="69649" r="94409">
                        <a14:foregroundMark x1="76358" y1="18530" x2="76677" y2="21406"/>
                        <a14:foregroundMark x1="84026" y1="16613" x2="87220" y2="22684"/>
                        <a14:foregroundMark x1="84505" y1="19329" x2="85144" y2="23962"/>
                        <a14:foregroundMark x1="83067" y1="18850" x2="83227" y2="23962"/>
                        <a14:foregroundMark x1="85144" y1="44888" x2="85144" y2="44888"/>
                        <a14:foregroundMark x1="78275" y1="45367" x2="78275" y2="45367"/>
                        <a14:foregroundMark x1="78115" y1="10703" x2="78115" y2="1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3" t="6721" r="2497" b="51491"/>
          <a:stretch/>
        </p:blipFill>
        <p:spPr bwMode="auto">
          <a:xfrm>
            <a:off x="7915728" y="3572801"/>
            <a:ext cx="2482950" cy="33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awaii character collection">
            <a:extLst>
              <a:ext uri="{FF2B5EF4-FFF2-40B4-BE49-F238E27FC236}">
                <a16:creationId xmlns:a16="http://schemas.microsoft.com/office/drawing/2014/main" id="{141714FA-E9CE-1F58-A48D-5C2519F87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45527" l="3355" r="32109">
                        <a14:foregroundMark x1="18850" y1="14856" x2="13738" y2="23962"/>
                        <a14:foregroundMark x1="13738" y1="23962" x2="13578" y2="23962"/>
                        <a14:foregroundMark x1="22045" y1="15655" x2="25879" y2="26358"/>
                        <a14:foregroundMark x1="25879" y1="26358" x2="25879" y2="26358"/>
                        <a14:foregroundMark x1="27796" y1="34026" x2="27796" y2="34026"/>
                        <a14:foregroundMark x1="25719" y1="31310" x2="27636" y2="35304"/>
                        <a14:foregroundMark x1="29073" y1="35463" x2="29073" y2="35463"/>
                        <a14:foregroundMark x1="28115" y1="35463" x2="28115" y2="35463"/>
                        <a14:foregroundMark x1="28435" y1="36102" x2="28435" y2="36102"/>
                        <a14:foregroundMark x1="13419" y1="33387" x2="13419" y2="33227"/>
                        <a14:foregroundMark x1="13419" y1="34185" x2="13419" y2="34185"/>
                        <a14:foregroundMark x1="12780" y1="35144" x2="12780" y2="35144"/>
                        <a14:foregroundMark x1="11661" y1="34824" x2="11661" y2="34824"/>
                        <a14:foregroundMark x1="12141" y1="34665" x2="12141" y2="34665"/>
                        <a14:foregroundMark x1="12141" y1="35942" x2="12141" y2="35942"/>
                        <a14:foregroundMark x1="18690" y1="43610" x2="18690" y2="43610"/>
                        <a14:foregroundMark x1="16613" y1="45048" x2="16613" y2="45048"/>
                        <a14:foregroundMark x1="22364" y1="45527" x2="22364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976" b="51917"/>
          <a:stretch/>
        </p:blipFill>
        <p:spPr bwMode="auto">
          <a:xfrm>
            <a:off x="4866087" y="3127371"/>
            <a:ext cx="2812704" cy="37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B4F9430-3944-A060-3BEC-14F15CC0BA1E}"/>
              </a:ext>
            </a:extLst>
          </p:cNvPr>
          <p:cNvSpPr/>
          <p:nvPr/>
        </p:nvSpPr>
        <p:spPr>
          <a:xfrm>
            <a:off x="6411788" y="2441036"/>
            <a:ext cx="2305039" cy="1569876"/>
          </a:xfrm>
          <a:prstGeom prst="wedgeEllipseCallout">
            <a:avLst>
              <a:gd name="adj1" fmla="val -21934"/>
              <a:gd name="adj2" fmla="val 6250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C630C-E9A3-AE2D-907D-39E763F4719E}"/>
              </a:ext>
            </a:extLst>
          </p:cNvPr>
          <p:cNvSpPr txBox="1"/>
          <p:nvPr/>
        </p:nvSpPr>
        <p:spPr>
          <a:xfrm>
            <a:off x="6322832" y="2564466"/>
            <a:ext cx="24829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Bạn nên sử dụng thớt cắt trái cây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6A6D5484-C89A-E41F-CE8B-96F7DE1513DE}"/>
              </a:ext>
            </a:extLst>
          </p:cNvPr>
          <p:cNvSpPr/>
          <p:nvPr/>
        </p:nvSpPr>
        <p:spPr>
          <a:xfrm>
            <a:off x="9030145" y="2435646"/>
            <a:ext cx="2240637" cy="1433128"/>
          </a:xfrm>
          <a:prstGeom prst="wedgeEllipseCallout">
            <a:avLst>
              <a:gd name="adj1" fmla="val -13068"/>
              <a:gd name="adj2" fmla="val 73181"/>
            </a:avLst>
          </a:prstGeom>
          <a:solidFill>
            <a:srgbClr val="CC99FF"/>
          </a:solidFill>
          <a:ln w="57150">
            <a:solidFill>
              <a:srgbClr val="CC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16C297-7C50-F2AD-8639-58D2A1DBFA1B}"/>
              </a:ext>
            </a:extLst>
          </p:cNvPr>
          <p:cNvSpPr txBox="1"/>
          <p:nvPr/>
        </p:nvSpPr>
        <p:spPr>
          <a:xfrm>
            <a:off x="8868097" y="2551766"/>
            <a:ext cx="2656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Ôi! Thớt nào dùng chẳng được.</a:t>
            </a:r>
          </a:p>
        </p:txBody>
      </p:sp>
    </p:spTree>
    <p:extLst>
      <p:ext uri="{BB962C8B-B14F-4D97-AF65-F5344CB8AC3E}">
        <p14:creationId xmlns:p14="http://schemas.microsoft.com/office/powerpoint/2010/main" val="49068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99">
            <a:extLst>
              <a:ext uri="{FF2B5EF4-FFF2-40B4-BE49-F238E27FC236}">
                <a16:creationId xmlns:a16="http://schemas.microsoft.com/office/drawing/2014/main" id="{9B65A5A1-038C-4C4C-1225-8A1AC814C922}"/>
              </a:ext>
            </a:extLst>
          </p:cNvPr>
          <p:cNvSpPr txBox="1"/>
          <p:nvPr/>
        </p:nvSpPr>
        <p:spPr>
          <a:xfrm>
            <a:off x="5703063" y="336583"/>
            <a:ext cx="5576653" cy="24596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Cùng</a:t>
            </a:r>
            <a:r>
              <a:rPr lang="en-US" sz="4950" b="1" kern="0" spc="600" dirty="0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4378">
              <a:buClr>
                <a:srgbClr val="000000"/>
              </a:buClr>
            </a:pP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Thảo</a:t>
            </a:r>
            <a:r>
              <a:rPr lang="en-US" sz="4950" b="1" kern="0" spc="600" dirty="0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r>
              <a:rPr lang="en-US" sz="4950" b="1" kern="0" spc="600" dirty="0" err="1">
                <a:solidFill>
                  <a:schemeClr val="accent2"/>
                </a:solidFill>
                <a:latin typeface="SVN-Poky's" panose="020B0606040200020203" pitchFamily="34" charset="0"/>
                <a:cs typeface="Arial"/>
                <a:sym typeface="Arial"/>
              </a:rPr>
              <a:t>luận</a:t>
            </a:r>
            <a:endParaRPr lang="en-US" sz="4950" b="1" kern="0" spc="600" dirty="0">
              <a:solidFill>
                <a:schemeClr val="accent2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grpSp>
        <p:nvGrpSpPr>
          <p:cNvPr id="3" name="Nhóm 95">
            <a:extLst>
              <a:ext uri="{FF2B5EF4-FFF2-40B4-BE49-F238E27FC236}">
                <a16:creationId xmlns:a16="http://schemas.microsoft.com/office/drawing/2014/main" id="{31C0B643-902C-9424-58A1-F33D79795BFF}"/>
              </a:ext>
            </a:extLst>
          </p:cNvPr>
          <p:cNvGrpSpPr/>
          <p:nvPr/>
        </p:nvGrpSpPr>
        <p:grpSpPr>
          <a:xfrm>
            <a:off x="6011309" y="2815113"/>
            <a:ext cx="5140009" cy="3706304"/>
            <a:chOff x="1124976" y="1819729"/>
            <a:chExt cx="6487886" cy="4203699"/>
          </a:xfrm>
        </p:grpSpPr>
        <p:sp>
          <p:nvSpPr>
            <p:cNvPr id="4" name="Hình Bầu dục 97">
              <a:extLst>
                <a:ext uri="{FF2B5EF4-FFF2-40B4-BE49-F238E27FC236}">
                  <a16:creationId xmlns:a16="http://schemas.microsoft.com/office/drawing/2014/main" id="{ACDC76C7-808C-58A2-BB29-5061FA83DFCC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5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F3F7A22D-0DC5-AB09-5C62-594823848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383302BD-0A31-78D7-016C-AD45A5564C68}"/>
              </a:ext>
            </a:extLst>
          </p:cNvPr>
          <p:cNvSpPr/>
          <p:nvPr/>
        </p:nvSpPr>
        <p:spPr>
          <a:xfrm rot="5400000">
            <a:off x="2618835" y="1771040"/>
            <a:ext cx="1765570" cy="1812996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F46F40C9-7B1F-1BE6-37D9-4F6C4440AC4C}"/>
              </a:ext>
            </a:extLst>
          </p:cNvPr>
          <p:cNvSpPr/>
          <p:nvPr/>
        </p:nvSpPr>
        <p:spPr>
          <a:xfrm rot="16200000">
            <a:off x="2599379" y="3430660"/>
            <a:ext cx="1765570" cy="1812996"/>
          </a:xfrm>
          <a:prstGeom prst="flowChartDela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950E6F-EDDA-19B4-9D2E-E7CB4C9BE131}"/>
              </a:ext>
            </a:extLst>
          </p:cNvPr>
          <p:cNvSpPr/>
          <p:nvPr/>
        </p:nvSpPr>
        <p:spPr>
          <a:xfrm>
            <a:off x="2465624" y="1576465"/>
            <a:ext cx="2071992" cy="2293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elay 99">
            <a:extLst>
              <a:ext uri="{FF2B5EF4-FFF2-40B4-BE49-F238E27FC236}">
                <a16:creationId xmlns:a16="http://schemas.microsoft.com/office/drawing/2014/main" id="{81333932-4306-5D3F-3570-AB697F19DB02}"/>
              </a:ext>
            </a:extLst>
          </p:cNvPr>
          <p:cNvSpPr/>
          <p:nvPr/>
        </p:nvSpPr>
        <p:spPr>
          <a:xfrm rot="5400000">
            <a:off x="2866586" y="2004277"/>
            <a:ext cx="1249592" cy="1794559"/>
          </a:xfrm>
          <a:custGeom>
            <a:avLst/>
            <a:gdLst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0 w 1371014"/>
              <a:gd name="connsiteY4" fmla="*/ 1812996 h 1812996"/>
              <a:gd name="connsiteX5" fmla="*/ 0 w 1371014"/>
              <a:gd name="connsiteY5" fmla="*/ 0 h 1812996"/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243192 w 1371014"/>
              <a:gd name="connsiteY4" fmla="*/ 1735175 h 1812996"/>
              <a:gd name="connsiteX5" fmla="*/ 0 w 1371014"/>
              <a:gd name="connsiteY5" fmla="*/ 0 h 1812996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244554"/>
              <a:gd name="connsiteY0" fmla="*/ 29183 h 1832452"/>
              <a:gd name="connsiteX1" fmla="*/ 559047 w 1244554"/>
              <a:gd name="connsiteY1" fmla="*/ 0 h 1832452"/>
              <a:gd name="connsiteX2" fmla="*/ 1244554 w 1244554"/>
              <a:gd name="connsiteY2" fmla="*/ 906498 h 1832452"/>
              <a:gd name="connsiteX3" fmla="*/ 559047 w 1244554"/>
              <a:gd name="connsiteY3" fmla="*/ 1812996 h 1832452"/>
              <a:gd name="connsiteX4" fmla="*/ 126459 w 1244554"/>
              <a:gd name="connsiteY4" fmla="*/ 1832452 h 1832452"/>
              <a:gd name="connsiteX5" fmla="*/ 0 w 1244554"/>
              <a:gd name="connsiteY5" fmla="*/ 29183 h 1832452"/>
              <a:gd name="connsiteX0" fmla="*/ 3888 w 1248442"/>
              <a:gd name="connsiteY0" fmla="*/ 29183 h 1832452"/>
              <a:gd name="connsiteX1" fmla="*/ 562935 w 1248442"/>
              <a:gd name="connsiteY1" fmla="*/ 0 h 1832452"/>
              <a:gd name="connsiteX2" fmla="*/ 1248442 w 1248442"/>
              <a:gd name="connsiteY2" fmla="*/ 906498 h 1832452"/>
              <a:gd name="connsiteX3" fmla="*/ 562935 w 1248442"/>
              <a:gd name="connsiteY3" fmla="*/ 1812996 h 1832452"/>
              <a:gd name="connsiteX4" fmla="*/ 130347 w 1248442"/>
              <a:gd name="connsiteY4" fmla="*/ 1832452 h 1832452"/>
              <a:gd name="connsiteX5" fmla="*/ 3888 w 1248442"/>
              <a:gd name="connsiteY5" fmla="*/ 29183 h 1832452"/>
              <a:gd name="connsiteX0" fmla="*/ 2790 w 1247344"/>
              <a:gd name="connsiteY0" fmla="*/ 29183 h 1832452"/>
              <a:gd name="connsiteX1" fmla="*/ 561837 w 1247344"/>
              <a:gd name="connsiteY1" fmla="*/ 0 h 1832452"/>
              <a:gd name="connsiteX2" fmla="*/ 1247344 w 1247344"/>
              <a:gd name="connsiteY2" fmla="*/ 906498 h 1832452"/>
              <a:gd name="connsiteX3" fmla="*/ 561837 w 1247344"/>
              <a:gd name="connsiteY3" fmla="*/ 1812996 h 1832452"/>
              <a:gd name="connsiteX4" fmla="*/ 129249 w 1247344"/>
              <a:gd name="connsiteY4" fmla="*/ 1832452 h 1832452"/>
              <a:gd name="connsiteX5" fmla="*/ 2790 w 1247344"/>
              <a:gd name="connsiteY5" fmla="*/ 29183 h 1832452"/>
              <a:gd name="connsiteX0" fmla="*/ 2790 w 1247344"/>
              <a:gd name="connsiteY0" fmla="*/ 0 h 1851907"/>
              <a:gd name="connsiteX1" fmla="*/ 561837 w 1247344"/>
              <a:gd name="connsiteY1" fmla="*/ 19455 h 1851907"/>
              <a:gd name="connsiteX2" fmla="*/ 1247344 w 1247344"/>
              <a:gd name="connsiteY2" fmla="*/ 925953 h 1851907"/>
              <a:gd name="connsiteX3" fmla="*/ 561837 w 1247344"/>
              <a:gd name="connsiteY3" fmla="*/ 1832451 h 1851907"/>
              <a:gd name="connsiteX4" fmla="*/ 129249 w 1247344"/>
              <a:gd name="connsiteY4" fmla="*/ 1851907 h 1851907"/>
              <a:gd name="connsiteX5" fmla="*/ 2790 w 124734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5036 w 1249590"/>
              <a:gd name="connsiteY0" fmla="*/ 0 h 1851907"/>
              <a:gd name="connsiteX1" fmla="*/ 564083 w 1249590"/>
              <a:gd name="connsiteY1" fmla="*/ 19455 h 1851907"/>
              <a:gd name="connsiteX2" fmla="*/ 1249590 w 1249590"/>
              <a:gd name="connsiteY2" fmla="*/ 925953 h 1851907"/>
              <a:gd name="connsiteX3" fmla="*/ 564083 w 1249590"/>
              <a:gd name="connsiteY3" fmla="*/ 1832451 h 1851907"/>
              <a:gd name="connsiteX4" fmla="*/ 63401 w 1249590"/>
              <a:gd name="connsiteY4" fmla="*/ 1851907 h 1851907"/>
              <a:gd name="connsiteX5" fmla="*/ 5036 w 1249590"/>
              <a:gd name="connsiteY5" fmla="*/ 0 h 185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590" h="1851907">
                <a:moveTo>
                  <a:pt x="5036" y="0"/>
                </a:moveTo>
                <a:lnTo>
                  <a:pt x="564083" y="19455"/>
                </a:lnTo>
                <a:cubicBezTo>
                  <a:pt x="942678" y="19455"/>
                  <a:pt x="1249590" y="425308"/>
                  <a:pt x="1249590" y="925953"/>
                </a:cubicBezTo>
                <a:cubicBezTo>
                  <a:pt x="1249590" y="1426598"/>
                  <a:pt x="942678" y="1832451"/>
                  <a:pt x="564083" y="1832451"/>
                </a:cubicBezTo>
                <a:lnTo>
                  <a:pt x="63401" y="1851907"/>
                </a:lnTo>
                <a:cubicBezTo>
                  <a:pt x="475206" y="1260545"/>
                  <a:pt x="-56568" y="640000"/>
                  <a:pt x="5036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elay 99">
            <a:extLst>
              <a:ext uri="{FF2B5EF4-FFF2-40B4-BE49-F238E27FC236}">
                <a16:creationId xmlns:a16="http://schemas.microsoft.com/office/drawing/2014/main" id="{B3F1FDAE-E14A-ABE0-C0E3-90900DF84905}"/>
              </a:ext>
            </a:extLst>
          </p:cNvPr>
          <p:cNvSpPr/>
          <p:nvPr/>
        </p:nvSpPr>
        <p:spPr>
          <a:xfrm rot="16200000">
            <a:off x="2918683" y="3764877"/>
            <a:ext cx="1145400" cy="1794558"/>
          </a:xfrm>
          <a:custGeom>
            <a:avLst/>
            <a:gdLst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0 w 1371014"/>
              <a:gd name="connsiteY4" fmla="*/ 1812996 h 1812996"/>
              <a:gd name="connsiteX5" fmla="*/ 0 w 1371014"/>
              <a:gd name="connsiteY5" fmla="*/ 0 h 1812996"/>
              <a:gd name="connsiteX0" fmla="*/ 0 w 1371014"/>
              <a:gd name="connsiteY0" fmla="*/ 0 h 1812996"/>
              <a:gd name="connsiteX1" fmla="*/ 685507 w 1371014"/>
              <a:gd name="connsiteY1" fmla="*/ 0 h 1812996"/>
              <a:gd name="connsiteX2" fmla="*/ 1371014 w 1371014"/>
              <a:gd name="connsiteY2" fmla="*/ 906498 h 1812996"/>
              <a:gd name="connsiteX3" fmla="*/ 685507 w 1371014"/>
              <a:gd name="connsiteY3" fmla="*/ 1812996 h 1812996"/>
              <a:gd name="connsiteX4" fmla="*/ 243192 w 1371014"/>
              <a:gd name="connsiteY4" fmla="*/ 1735175 h 1812996"/>
              <a:gd name="connsiteX5" fmla="*/ 0 w 1371014"/>
              <a:gd name="connsiteY5" fmla="*/ 0 h 1812996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371014"/>
              <a:gd name="connsiteY0" fmla="*/ 0 h 1832452"/>
              <a:gd name="connsiteX1" fmla="*/ 685507 w 1371014"/>
              <a:gd name="connsiteY1" fmla="*/ 0 h 1832452"/>
              <a:gd name="connsiteX2" fmla="*/ 1371014 w 1371014"/>
              <a:gd name="connsiteY2" fmla="*/ 906498 h 1832452"/>
              <a:gd name="connsiteX3" fmla="*/ 685507 w 1371014"/>
              <a:gd name="connsiteY3" fmla="*/ 1812996 h 1832452"/>
              <a:gd name="connsiteX4" fmla="*/ 252919 w 1371014"/>
              <a:gd name="connsiteY4" fmla="*/ 1832452 h 1832452"/>
              <a:gd name="connsiteX5" fmla="*/ 0 w 1371014"/>
              <a:gd name="connsiteY5" fmla="*/ 0 h 1832452"/>
              <a:gd name="connsiteX0" fmla="*/ 0 w 1244554"/>
              <a:gd name="connsiteY0" fmla="*/ 29183 h 1832452"/>
              <a:gd name="connsiteX1" fmla="*/ 559047 w 1244554"/>
              <a:gd name="connsiteY1" fmla="*/ 0 h 1832452"/>
              <a:gd name="connsiteX2" fmla="*/ 1244554 w 1244554"/>
              <a:gd name="connsiteY2" fmla="*/ 906498 h 1832452"/>
              <a:gd name="connsiteX3" fmla="*/ 559047 w 1244554"/>
              <a:gd name="connsiteY3" fmla="*/ 1812996 h 1832452"/>
              <a:gd name="connsiteX4" fmla="*/ 126459 w 1244554"/>
              <a:gd name="connsiteY4" fmla="*/ 1832452 h 1832452"/>
              <a:gd name="connsiteX5" fmla="*/ 0 w 1244554"/>
              <a:gd name="connsiteY5" fmla="*/ 29183 h 1832452"/>
              <a:gd name="connsiteX0" fmla="*/ 3888 w 1248442"/>
              <a:gd name="connsiteY0" fmla="*/ 29183 h 1832452"/>
              <a:gd name="connsiteX1" fmla="*/ 562935 w 1248442"/>
              <a:gd name="connsiteY1" fmla="*/ 0 h 1832452"/>
              <a:gd name="connsiteX2" fmla="*/ 1248442 w 1248442"/>
              <a:gd name="connsiteY2" fmla="*/ 906498 h 1832452"/>
              <a:gd name="connsiteX3" fmla="*/ 562935 w 1248442"/>
              <a:gd name="connsiteY3" fmla="*/ 1812996 h 1832452"/>
              <a:gd name="connsiteX4" fmla="*/ 130347 w 1248442"/>
              <a:gd name="connsiteY4" fmla="*/ 1832452 h 1832452"/>
              <a:gd name="connsiteX5" fmla="*/ 3888 w 1248442"/>
              <a:gd name="connsiteY5" fmla="*/ 29183 h 1832452"/>
              <a:gd name="connsiteX0" fmla="*/ 2790 w 1247344"/>
              <a:gd name="connsiteY0" fmla="*/ 29183 h 1832452"/>
              <a:gd name="connsiteX1" fmla="*/ 561837 w 1247344"/>
              <a:gd name="connsiteY1" fmla="*/ 0 h 1832452"/>
              <a:gd name="connsiteX2" fmla="*/ 1247344 w 1247344"/>
              <a:gd name="connsiteY2" fmla="*/ 906498 h 1832452"/>
              <a:gd name="connsiteX3" fmla="*/ 561837 w 1247344"/>
              <a:gd name="connsiteY3" fmla="*/ 1812996 h 1832452"/>
              <a:gd name="connsiteX4" fmla="*/ 129249 w 1247344"/>
              <a:gd name="connsiteY4" fmla="*/ 1832452 h 1832452"/>
              <a:gd name="connsiteX5" fmla="*/ 2790 w 1247344"/>
              <a:gd name="connsiteY5" fmla="*/ 29183 h 1832452"/>
              <a:gd name="connsiteX0" fmla="*/ 2790 w 1247344"/>
              <a:gd name="connsiteY0" fmla="*/ 0 h 1851907"/>
              <a:gd name="connsiteX1" fmla="*/ 561837 w 1247344"/>
              <a:gd name="connsiteY1" fmla="*/ 19455 h 1851907"/>
              <a:gd name="connsiteX2" fmla="*/ 1247344 w 1247344"/>
              <a:gd name="connsiteY2" fmla="*/ 925953 h 1851907"/>
              <a:gd name="connsiteX3" fmla="*/ 561837 w 1247344"/>
              <a:gd name="connsiteY3" fmla="*/ 1832451 h 1851907"/>
              <a:gd name="connsiteX4" fmla="*/ 129249 w 1247344"/>
              <a:gd name="connsiteY4" fmla="*/ 1851907 h 1851907"/>
              <a:gd name="connsiteX5" fmla="*/ 2790 w 124734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126459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0 w 1244554"/>
              <a:gd name="connsiteY0" fmla="*/ 0 h 1851907"/>
              <a:gd name="connsiteX1" fmla="*/ 559047 w 1244554"/>
              <a:gd name="connsiteY1" fmla="*/ 19455 h 1851907"/>
              <a:gd name="connsiteX2" fmla="*/ 1244554 w 1244554"/>
              <a:gd name="connsiteY2" fmla="*/ 925953 h 1851907"/>
              <a:gd name="connsiteX3" fmla="*/ 559047 w 1244554"/>
              <a:gd name="connsiteY3" fmla="*/ 1832451 h 1851907"/>
              <a:gd name="connsiteX4" fmla="*/ 58365 w 1244554"/>
              <a:gd name="connsiteY4" fmla="*/ 1851907 h 1851907"/>
              <a:gd name="connsiteX5" fmla="*/ 0 w 1244554"/>
              <a:gd name="connsiteY5" fmla="*/ 0 h 1851907"/>
              <a:gd name="connsiteX0" fmla="*/ 5036 w 1249590"/>
              <a:gd name="connsiteY0" fmla="*/ 0 h 1851907"/>
              <a:gd name="connsiteX1" fmla="*/ 564083 w 1249590"/>
              <a:gd name="connsiteY1" fmla="*/ 19455 h 1851907"/>
              <a:gd name="connsiteX2" fmla="*/ 1249590 w 1249590"/>
              <a:gd name="connsiteY2" fmla="*/ 925953 h 1851907"/>
              <a:gd name="connsiteX3" fmla="*/ 564083 w 1249590"/>
              <a:gd name="connsiteY3" fmla="*/ 1832451 h 1851907"/>
              <a:gd name="connsiteX4" fmla="*/ 63401 w 1249590"/>
              <a:gd name="connsiteY4" fmla="*/ 1851907 h 1851907"/>
              <a:gd name="connsiteX5" fmla="*/ 5036 w 1249590"/>
              <a:gd name="connsiteY5" fmla="*/ 0 h 1851907"/>
              <a:gd name="connsiteX0" fmla="*/ 5036 w 1249590"/>
              <a:gd name="connsiteY0" fmla="*/ 0 h 1851904"/>
              <a:gd name="connsiteX1" fmla="*/ 564083 w 1249590"/>
              <a:gd name="connsiteY1" fmla="*/ 19452 h 1851904"/>
              <a:gd name="connsiteX2" fmla="*/ 1249590 w 1249590"/>
              <a:gd name="connsiteY2" fmla="*/ 925950 h 1851904"/>
              <a:gd name="connsiteX3" fmla="*/ 564083 w 1249590"/>
              <a:gd name="connsiteY3" fmla="*/ 1832448 h 1851904"/>
              <a:gd name="connsiteX4" fmla="*/ 63401 w 1249590"/>
              <a:gd name="connsiteY4" fmla="*/ 1851904 h 1851904"/>
              <a:gd name="connsiteX5" fmla="*/ 5036 w 1249590"/>
              <a:gd name="connsiteY5" fmla="*/ 0 h 1851904"/>
              <a:gd name="connsiteX0" fmla="*/ 0 w 1244554"/>
              <a:gd name="connsiteY0" fmla="*/ 0 h 1851904"/>
              <a:gd name="connsiteX1" fmla="*/ 559047 w 1244554"/>
              <a:gd name="connsiteY1" fmla="*/ 19452 h 1851904"/>
              <a:gd name="connsiteX2" fmla="*/ 1244554 w 1244554"/>
              <a:gd name="connsiteY2" fmla="*/ 925950 h 1851904"/>
              <a:gd name="connsiteX3" fmla="*/ 559047 w 1244554"/>
              <a:gd name="connsiteY3" fmla="*/ 1832448 h 1851904"/>
              <a:gd name="connsiteX4" fmla="*/ 58365 w 1244554"/>
              <a:gd name="connsiteY4" fmla="*/ 1851904 h 1851904"/>
              <a:gd name="connsiteX5" fmla="*/ 0 w 1244554"/>
              <a:gd name="connsiteY5" fmla="*/ 0 h 1851904"/>
              <a:gd name="connsiteX0" fmla="*/ 0 w 1244554"/>
              <a:gd name="connsiteY0" fmla="*/ 0 h 1851904"/>
              <a:gd name="connsiteX1" fmla="*/ 559047 w 1244554"/>
              <a:gd name="connsiteY1" fmla="*/ 19452 h 1851904"/>
              <a:gd name="connsiteX2" fmla="*/ 1244554 w 1244554"/>
              <a:gd name="connsiteY2" fmla="*/ 925950 h 1851904"/>
              <a:gd name="connsiteX3" fmla="*/ 559047 w 1244554"/>
              <a:gd name="connsiteY3" fmla="*/ 1832448 h 1851904"/>
              <a:gd name="connsiteX4" fmla="*/ 58365 w 1244554"/>
              <a:gd name="connsiteY4" fmla="*/ 1851904 h 1851904"/>
              <a:gd name="connsiteX5" fmla="*/ 0 w 1244554"/>
              <a:gd name="connsiteY5" fmla="*/ 0 h 1851904"/>
              <a:gd name="connsiteX0" fmla="*/ 0 w 1106047"/>
              <a:gd name="connsiteY0" fmla="*/ 0 h 1851904"/>
              <a:gd name="connsiteX1" fmla="*/ 559047 w 1106047"/>
              <a:gd name="connsiteY1" fmla="*/ 19452 h 1851904"/>
              <a:gd name="connsiteX2" fmla="*/ 1106047 w 1106047"/>
              <a:gd name="connsiteY2" fmla="*/ 925953 h 1851904"/>
              <a:gd name="connsiteX3" fmla="*/ 559047 w 1106047"/>
              <a:gd name="connsiteY3" fmla="*/ 1832448 h 1851904"/>
              <a:gd name="connsiteX4" fmla="*/ 58365 w 1106047"/>
              <a:gd name="connsiteY4" fmla="*/ 1851904 h 1851904"/>
              <a:gd name="connsiteX5" fmla="*/ 0 w 1106047"/>
              <a:gd name="connsiteY5" fmla="*/ 0 h 1851904"/>
              <a:gd name="connsiteX0" fmla="*/ 0 w 1133611"/>
              <a:gd name="connsiteY0" fmla="*/ 0 h 1851904"/>
              <a:gd name="connsiteX1" fmla="*/ 559047 w 1133611"/>
              <a:gd name="connsiteY1" fmla="*/ 19452 h 1851904"/>
              <a:gd name="connsiteX2" fmla="*/ 1106047 w 1133611"/>
              <a:gd name="connsiteY2" fmla="*/ 925953 h 1851904"/>
              <a:gd name="connsiteX3" fmla="*/ 559047 w 1133611"/>
              <a:gd name="connsiteY3" fmla="*/ 1832448 h 1851904"/>
              <a:gd name="connsiteX4" fmla="*/ 58365 w 1133611"/>
              <a:gd name="connsiteY4" fmla="*/ 1851904 h 1851904"/>
              <a:gd name="connsiteX5" fmla="*/ 0 w 1133611"/>
              <a:gd name="connsiteY5" fmla="*/ 0 h 1851904"/>
              <a:gd name="connsiteX0" fmla="*/ 0 w 1136729"/>
              <a:gd name="connsiteY0" fmla="*/ 0 h 1851904"/>
              <a:gd name="connsiteX1" fmla="*/ 559047 w 1136729"/>
              <a:gd name="connsiteY1" fmla="*/ 19452 h 1851904"/>
              <a:gd name="connsiteX2" fmla="*/ 1106047 w 1136729"/>
              <a:gd name="connsiteY2" fmla="*/ 925953 h 1851904"/>
              <a:gd name="connsiteX3" fmla="*/ 559047 w 1136729"/>
              <a:gd name="connsiteY3" fmla="*/ 1832448 h 1851904"/>
              <a:gd name="connsiteX4" fmla="*/ 58365 w 1136729"/>
              <a:gd name="connsiteY4" fmla="*/ 1851904 h 1851904"/>
              <a:gd name="connsiteX5" fmla="*/ 0 w 1136729"/>
              <a:gd name="connsiteY5" fmla="*/ 0 h 1851904"/>
              <a:gd name="connsiteX0" fmla="*/ 0 w 1121948"/>
              <a:gd name="connsiteY0" fmla="*/ 0 h 1851904"/>
              <a:gd name="connsiteX1" fmla="*/ 559047 w 1121948"/>
              <a:gd name="connsiteY1" fmla="*/ 19452 h 1851904"/>
              <a:gd name="connsiteX2" fmla="*/ 1106047 w 1121948"/>
              <a:gd name="connsiteY2" fmla="*/ 925953 h 1851904"/>
              <a:gd name="connsiteX3" fmla="*/ 559047 w 1121948"/>
              <a:gd name="connsiteY3" fmla="*/ 1832448 h 1851904"/>
              <a:gd name="connsiteX4" fmla="*/ 58365 w 1121948"/>
              <a:gd name="connsiteY4" fmla="*/ 1851904 h 1851904"/>
              <a:gd name="connsiteX5" fmla="*/ 0 w 1121948"/>
              <a:gd name="connsiteY5" fmla="*/ 0 h 185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1948" h="1851904">
                <a:moveTo>
                  <a:pt x="0" y="0"/>
                </a:moveTo>
                <a:lnTo>
                  <a:pt x="559047" y="19452"/>
                </a:lnTo>
                <a:cubicBezTo>
                  <a:pt x="937642" y="19452"/>
                  <a:pt x="1022944" y="386396"/>
                  <a:pt x="1106047" y="925953"/>
                </a:cubicBezTo>
                <a:cubicBezTo>
                  <a:pt x="1189150" y="1465510"/>
                  <a:pt x="937642" y="1832448"/>
                  <a:pt x="559047" y="1832448"/>
                </a:cubicBezTo>
                <a:lnTo>
                  <a:pt x="58365" y="1851904"/>
                </a:lnTo>
                <a:cubicBezTo>
                  <a:pt x="32425" y="1172993"/>
                  <a:pt x="6490" y="727549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4EA9F-A4E0-AAF8-095B-FCC27D672B78}"/>
              </a:ext>
            </a:extLst>
          </p:cNvPr>
          <p:cNvSpPr/>
          <p:nvPr/>
        </p:nvSpPr>
        <p:spPr>
          <a:xfrm>
            <a:off x="3417562" y="3365371"/>
            <a:ext cx="129204" cy="18206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9D4BC6-C64C-AB57-37E8-5AE8906563B3}"/>
              </a:ext>
            </a:extLst>
          </p:cNvPr>
          <p:cNvSpPr/>
          <p:nvPr/>
        </p:nvSpPr>
        <p:spPr>
          <a:xfrm>
            <a:off x="2465624" y="5200887"/>
            <a:ext cx="2071992" cy="2293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EB9DE-AE31-2958-7417-98AB149E5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2936009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57516-D3B7-1866-B373-4C715EEA0E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219775" y="2988569"/>
            <a:ext cx="2743200" cy="393022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9AF7098-16D3-65BF-406D-37AD5A920FE4}"/>
              </a:ext>
            </a:extLst>
          </p:cNvPr>
          <p:cNvSpPr/>
          <p:nvPr/>
        </p:nvSpPr>
        <p:spPr>
          <a:xfrm>
            <a:off x="4471461" y="1446356"/>
            <a:ext cx="4748314" cy="2826290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02BC50-C31F-D253-DF48-FA57CB9A4AC7}"/>
              </a:ext>
            </a:extLst>
          </p:cNvPr>
          <p:cNvSpPr txBox="1"/>
          <p:nvPr/>
        </p:nvSpPr>
        <p:spPr>
          <a:xfrm>
            <a:off x="3298934" y="5133821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098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09332CD8-9C10-491C-1276-BB430923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30A174-8845-D5E1-09CF-D7F676314258}"/>
              </a:ext>
            </a:extLst>
          </p:cNvPr>
          <p:cNvSpPr txBox="1"/>
          <p:nvPr/>
        </p:nvSpPr>
        <p:spPr>
          <a:xfrm>
            <a:off x="6174280" y="1136065"/>
            <a:ext cx="503555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GIẢI QUYẾT TÌNH HUỐNG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C5671-673F-5010-E495-E4CEDD3DBD11}"/>
              </a:ext>
            </a:extLst>
          </p:cNvPr>
          <p:cNvSpPr txBox="1"/>
          <p:nvPr/>
        </p:nvSpPr>
        <p:spPr>
          <a:xfrm>
            <a:off x="5622005" y="1720840"/>
            <a:ext cx="5983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22" name="Picture 2" descr="Set 4 Thớt nhựa dẻo Inomata - thái rau củ , thịt, cá, trái cây - Made in  Japan - KBN 07906 | beyeu123.com">
            <a:extLst>
              <a:ext uri="{FF2B5EF4-FFF2-40B4-BE49-F238E27FC236}">
                <a16:creationId xmlns:a16="http://schemas.microsoft.com/office/drawing/2014/main" id="{C7DADEF0-441A-2C40-4EE7-43B89D48B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6"/>
          <a:stretch/>
        </p:blipFill>
        <p:spPr bwMode="auto">
          <a:xfrm>
            <a:off x="586455" y="1272488"/>
            <a:ext cx="503555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5019BD-2B35-09BB-2195-398B7D1A6028}"/>
              </a:ext>
            </a:extLst>
          </p:cNvPr>
          <p:cNvSpPr/>
          <p:nvPr/>
        </p:nvSpPr>
        <p:spPr>
          <a:xfrm>
            <a:off x="1955800" y="275878"/>
            <a:ext cx="8610600" cy="16799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UVN Da Lat" panose="03060902030202020203" pitchFamily="66" charset="0"/>
              </a:rPr>
              <a:t>HOẠT ĐỘNG 7: TUYÊN TRUYỀN VỆ SINH AN TOÀN THỰC PHẨM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27337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5">
            <a:extLst>
              <a:ext uri="{FF2B5EF4-FFF2-40B4-BE49-F238E27FC236}">
                <a16:creationId xmlns:a16="http://schemas.microsoft.com/office/drawing/2014/main" id="{5207959D-011F-DF70-0D89-D7C4EF0DC3A6}"/>
              </a:ext>
            </a:extLst>
          </p:cNvPr>
          <p:cNvSpPr/>
          <p:nvPr/>
        </p:nvSpPr>
        <p:spPr>
          <a:xfrm>
            <a:off x="3172677" y="4012209"/>
            <a:ext cx="7548514" cy="1183583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defRPr/>
            </a:pPr>
            <a:r>
              <a:rPr lang="en-US" altLang="zh-CN" sz="3200" b="1" spc="-300">
                <a:solidFill>
                  <a:srgbClr val="5F7700"/>
                </a:solidFill>
                <a:effectLst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endParaRPr lang="zh-CN" altLang="en-US" sz="3200" b="1" spc="-300">
              <a:solidFill>
                <a:srgbClr val="5F7700"/>
              </a:solidFill>
              <a:effectLst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3985491" y="1482156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1C64E8-2197-D8CA-59C5-A9E3A7D24C9D}"/>
              </a:ext>
            </a:extLst>
          </p:cNvPr>
          <p:cNvSpPr txBox="1"/>
          <p:nvPr/>
        </p:nvSpPr>
        <p:spPr>
          <a:xfrm>
            <a:off x="3473150" y="434092"/>
            <a:ext cx="587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SVN-Hole Hearted" panose="020B0A06020104020203" pitchFamily="34" charset="0"/>
              </a:rPr>
              <a:t>MỤC TIÊU BÀI HỌC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280C95-A5C3-C49F-0CF3-5E124AEF7A18}"/>
              </a:ext>
            </a:extLst>
          </p:cNvPr>
          <p:cNvSpPr txBox="1"/>
          <p:nvPr/>
        </p:nvSpPr>
        <p:spPr>
          <a:xfrm>
            <a:off x="3363380" y="4261678"/>
            <a:ext cx="6094428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 giữ an toàn trong lao động.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5489F24-F77D-59B8-CA88-A096526857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998772" y="1282191"/>
            <a:ext cx="2273935" cy="2273935"/>
          </a:xfrm>
          <a:prstGeom prst="rect">
            <a:avLst/>
          </a:prstGeom>
        </p:spPr>
      </p:pic>
      <p:pic>
        <p:nvPicPr>
          <p:cNvPr id="37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BD10BDB-BC7F-DDB7-AFD3-7883F01B26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804384" y="3322009"/>
            <a:ext cx="2273935" cy="2273935"/>
          </a:xfrm>
          <a:prstGeom prst="rect">
            <a:avLst/>
          </a:prstGeom>
        </p:spPr>
      </p:pic>
      <p:sp>
        <p:nvSpPr>
          <p:cNvPr id="38" name="圆角矩形 5">
            <a:extLst>
              <a:ext uri="{FF2B5EF4-FFF2-40B4-BE49-F238E27FC236}">
                <a16:creationId xmlns:a16="http://schemas.microsoft.com/office/drawing/2014/main" id="{7C5C6125-7265-4AC8-DC8A-807DC5C13D70}"/>
              </a:ext>
            </a:extLst>
          </p:cNvPr>
          <p:cNvSpPr/>
          <p:nvPr/>
        </p:nvSpPr>
        <p:spPr>
          <a:xfrm>
            <a:off x="3172677" y="2137787"/>
            <a:ext cx="7548514" cy="1183583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defRPr/>
            </a:pPr>
            <a:r>
              <a:rPr lang="en-US" altLang="zh-CN" sz="3200" b="1" spc="-300">
                <a:solidFill>
                  <a:srgbClr val="5F7700"/>
                </a:solidFill>
                <a:effectLst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endParaRPr lang="zh-CN" altLang="en-US" sz="3200" b="1" spc="-300">
              <a:solidFill>
                <a:srgbClr val="5F7700"/>
              </a:solidFill>
              <a:effectLst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A86549-AD92-AB69-3D80-2D61C8CF1AD0}"/>
              </a:ext>
            </a:extLst>
          </p:cNvPr>
          <p:cNvSpPr txBox="1"/>
          <p:nvPr/>
        </p:nvSpPr>
        <p:spPr>
          <a:xfrm>
            <a:off x="3260229" y="2152188"/>
            <a:ext cx="7548514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3">
            <a:extLst>
              <a:ext uri="{FF2B5EF4-FFF2-40B4-BE49-F238E27FC236}">
                <a16:creationId xmlns:a16="http://schemas.microsoft.com/office/drawing/2014/main" id="{2ABBD52D-810A-A1FC-932C-38A7455BE067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E2594-B945-97F6-8B41-72283A6E25B1}"/>
              </a:ext>
            </a:extLst>
          </p:cNvPr>
          <p:cNvSpPr txBox="1"/>
          <p:nvPr/>
        </p:nvSpPr>
        <p:spPr>
          <a:xfrm flipH="1">
            <a:off x="6759472" y="451365"/>
            <a:ext cx="283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7172" name="Picture 4" descr="Illustration of kids at the conference table - 1830403">
            <a:extLst>
              <a:ext uri="{FF2B5EF4-FFF2-40B4-BE49-F238E27FC236}">
                <a16:creationId xmlns:a16="http://schemas.microsoft.com/office/drawing/2014/main" id="{7AB024A6-F94A-3D7B-7E46-6B6FF20C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7" b="89888" l="7615" r="90462">
                        <a14:foregroundMark x1="62538" y1="11150" x2="62538" y2="11150"/>
                        <a14:foregroundMark x1="90692" y1="18928" x2="90692" y2="18928"/>
                        <a14:foregroundMark x1="87385" y1="18669" x2="87385" y2="18669"/>
                        <a14:foregroundMark x1="77000" y1="25151" x2="77000" y2="25151"/>
                        <a14:foregroundMark x1="11769" y1="46154" x2="11769" y2="46154"/>
                        <a14:foregroundMark x1="18000" y1="66465" x2="18000" y2="66465"/>
                        <a14:foregroundMark x1="22769" y1="68366" x2="22769" y2="68366"/>
                        <a14:foregroundMark x1="8308" y1="63526" x2="8308" y2="63526"/>
                        <a14:foregroundMark x1="16692" y1="62230" x2="16692" y2="62230"/>
                        <a14:foregroundMark x1="18385" y1="67761" x2="18385" y2="67761"/>
                        <a14:foregroundMark x1="23615" y1="67934" x2="23615" y2="67934"/>
                        <a14:foregroundMark x1="21000" y1="67934" x2="23923" y2="67761"/>
                        <a14:foregroundMark x1="14538" y1="59291" x2="14385" y2="59810"/>
                        <a14:foregroundMark x1="8000" y1="50908" x2="8000" y2="50908"/>
                        <a14:foregroundMark x1="7615" y1="60328" x2="7615" y2="60328"/>
                        <a14:foregroundMark x1="21000" y1="66811" x2="23769" y2="66465"/>
                        <a14:foregroundMark x1="62000" y1="73725" x2="62000" y2="73725"/>
                        <a14:foregroundMark x1="60385" y1="75022" x2="62538" y2="7407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39" y="-133520"/>
            <a:ext cx="204059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B2D50A-3660-3273-D7BA-CDFCC01A18A8}"/>
              </a:ext>
            </a:extLst>
          </p:cNvPr>
          <p:cNvSpPr txBox="1"/>
          <p:nvPr/>
        </p:nvSpPr>
        <p:spPr>
          <a:xfrm>
            <a:off x="1384300" y="1752945"/>
            <a:ext cx="9937610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 bạn lên ý tưởng cho nội dung sẽ tuyên truyền vể vệ sinh an toàn thực phẩm.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F1D52-FB39-8F44-CEB6-1C8226EC5E33}"/>
              </a:ext>
            </a:extLst>
          </p:cNvPr>
          <p:cNvSpPr txBox="1"/>
          <p:nvPr/>
        </p:nvSpPr>
        <p:spPr>
          <a:xfrm>
            <a:off x="1384300" y="2974502"/>
            <a:ext cx="965200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…)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171B25-4E4D-EE89-560A-B4851EDF9595}"/>
              </a:ext>
            </a:extLst>
          </p:cNvPr>
          <p:cNvSpPr txBox="1"/>
          <p:nvPr/>
        </p:nvSpPr>
        <p:spPr>
          <a:xfrm>
            <a:off x="1384300" y="4294479"/>
            <a:ext cx="993761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sản phẩm tuyên truyền về vệ sinh an toàn thực phẩm</a:t>
            </a:r>
            <a:endParaRPr lang="en-US" sz="240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716052-6F3E-9092-0E7B-923F43CA17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702442" y="1740061"/>
            <a:ext cx="793849" cy="6514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08AADA-B9FA-946A-D2CE-AD0C9D759E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702442" y="2956835"/>
            <a:ext cx="793849" cy="6514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BE1B3A-0553-8A94-5C3C-42C230612B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702442" y="4268453"/>
            <a:ext cx="793849" cy="651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51B773-D7E9-56CF-5C9B-2109A94C9F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>
            <a:off x="9732070" y="4456039"/>
            <a:ext cx="1809937" cy="2109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5A3CDB-8CE2-551E-4B5B-9C8B4A3F90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428" b="59389" l="63755" r="80120">
                        <a14:foregroundMark x1="71787" y1="39156" x2="71787" y2="39156"/>
                        <a14:foregroundMark x1="73695" y1="39156" x2="73695" y2="39156"/>
                        <a14:foregroundMark x1="75904" y1="39738" x2="75904" y2="39738"/>
                        <a14:foregroundMark x1="77811" y1="41485" x2="77811" y2="41485"/>
                        <a14:foregroundMark x1="78916" y1="44978" x2="78916" y2="44978"/>
                        <a14:foregroundMark x1="78916" y1="47598" x2="78916" y2="47598"/>
                        <a14:foregroundMark x1="79618" y1="44105" x2="79618" y2="44105"/>
                        <a14:foregroundMark x1="78715" y1="50509" x2="78715" y2="50509"/>
                        <a14:foregroundMark x1="80120" y1="50509" x2="80120" y2="50509"/>
                        <a14:foregroundMark x1="77309" y1="52547" x2="77309" y2="52547"/>
                        <a14:foregroundMark x1="77209" y1="56186" x2="77209" y2="56186"/>
                        <a14:foregroundMark x1="74699" y1="57205" x2="74699" y2="57205"/>
                        <a14:foregroundMark x1="72892" y1="57642" x2="72892" y2="57642"/>
                        <a14:foregroundMark x1="70683" y1="56769" x2="70683" y2="56769"/>
                        <a14:foregroundMark x1="68373" y1="56041" x2="68373" y2="56041"/>
                        <a14:foregroundMark x1="67671" y1="53421" x2="67671" y2="53421"/>
                        <a14:foregroundMark x1="66165" y1="51092" x2="66165" y2="51092"/>
                        <a14:foregroundMark x1="66365" y1="48763" x2="66365" y2="48763"/>
                        <a14:foregroundMark x1="65663" y1="45706" x2="65663" y2="45706"/>
                        <a14:foregroundMark x1="67169" y1="43668" x2="67169" y2="43668"/>
                        <a14:foregroundMark x1="68173" y1="41921" x2="68173" y2="41921"/>
                        <a14:foregroundMark x1="70080" y1="41194" x2="70080" y2="41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9" t="35832" r="19109" b="37859"/>
          <a:stretch/>
        </p:blipFill>
        <p:spPr>
          <a:xfrm>
            <a:off x="702442" y="-111565"/>
            <a:ext cx="2206132" cy="21214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B56A8-F53C-39E2-9B62-9CAC6DE5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31313" y="1743285"/>
            <a:ext cx="2743200" cy="4364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1E3CA-4C0F-6FC8-90A5-5EE0ACB20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639299" y="1743285"/>
            <a:ext cx="2743200" cy="393022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5AF92A4-9955-ACCE-4592-3EFE44B52AEF}"/>
              </a:ext>
            </a:extLst>
          </p:cNvPr>
          <p:cNvSpPr/>
          <p:nvPr/>
        </p:nvSpPr>
        <p:spPr>
          <a:xfrm>
            <a:off x="3474513" y="286286"/>
            <a:ext cx="6464299" cy="3639090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82169-DD00-24FF-956C-E7AB4E792BDB}"/>
              </a:ext>
            </a:extLst>
          </p:cNvPr>
          <p:cNvSpPr txBox="1"/>
          <p:nvPr/>
        </p:nvSpPr>
        <p:spPr>
          <a:xfrm>
            <a:off x="3753912" y="706783"/>
            <a:ext cx="6184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THẢO</a:t>
            </a:r>
            <a:r>
              <a:rPr kumimoji="0" lang="en-US" sz="8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LUẬN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Wave 6">
            <a:extLst>
              <a:ext uri="{FF2B5EF4-FFF2-40B4-BE49-F238E27FC236}">
                <a16:creationId xmlns:a16="http://schemas.microsoft.com/office/drawing/2014/main" id="{7DFF4292-BF0C-D410-0124-5C386DE0481A}"/>
              </a:ext>
            </a:extLst>
          </p:cNvPr>
          <p:cNvSpPr/>
          <p:nvPr/>
        </p:nvSpPr>
        <p:spPr>
          <a:xfrm>
            <a:off x="2550723" y="12581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 TRƯỚC LỚP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608A8-5068-5F20-0A05-57EBAEBF7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05913" y="2884323"/>
            <a:ext cx="2743200" cy="4364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67A79-88A9-6D65-8631-1358520389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004299" y="3101299"/>
            <a:ext cx="2743200" cy="3930227"/>
          </a:xfrm>
          <a:prstGeom prst="rect">
            <a:avLst/>
          </a:prstGeom>
        </p:spPr>
      </p:pic>
      <p:pic>
        <p:nvPicPr>
          <p:cNvPr id="10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51A59F20-36AD-AFB3-5B90-61053DF8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419894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5A602D-4EC6-BCB3-9A50-B7C7BDB910F5}"/>
              </a:ext>
            </a:extLst>
          </p:cNvPr>
          <p:cNvSpPr/>
          <p:nvPr/>
        </p:nvSpPr>
        <p:spPr>
          <a:xfrm>
            <a:off x="7532122" y="959644"/>
            <a:ext cx="4025900" cy="5016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BAN HÀNH KẾ HOẠCH THÁNG HÀNH ĐỘNG VÌ AN TOÀN THỰC PHẨM NĂM 2021 - Chi cục  An toàn vệ sinh Thực phẩm tỉnh Hải Dương">
            <a:extLst>
              <a:ext uri="{FF2B5EF4-FFF2-40B4-BE49-F238E27FC236}">
                <a16:creationId xmlns:a16="http://schemas.microsoft.com/office/drawing/2014/main" id="{73A2E478-2100-7F0F-ADE5-BBBCFC57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3" y="654845"/>
            <a:ext cx="2428875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Nói không với thực phẩm bẩn - Báo Công an Nhân dân điện tử">
            <a:extLst>
              <a:ext uri="{FF2B5EF4-FFF2-40B4-BE49-F238E27FC236}">
                <a16:creationId xmlns:a16="http://schemas.microsoft.com/office/drawing/2014/main" id="{DEFD0739-037A-B95B-DB58-210673B7A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9" y="3524250"/>
            <a:ext cx="6502401" cy="2595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ruyền thông 10 nguyên tắc vệ sinh an toàn thực phẩm">
            <a:extLst>
              <a:ext uri="{FF2B5EF4-FFF2-40B4-BE49-F238E27FC236}">
                <a16:creationId xmlns:a16="http://schemas.microsoft.com/office/drawing/2014/main" id="{1B8AD0D5-740C-1ACA-E62E-8F8A8263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28" y="654845"/>
            <a:ext cx="3402682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E6F753-AD46-B3D1-B3A4-4D30BC0862F1}"/>
              </a:ext>
            </a:extLst>
          </p:cNvPr>
          <p:cNvGrpSpPr/>
          <p:nvPr/>
        </p:nvGrpSpPr>
        <p:grpSpPr>
          <a:xfrm>
            <a:off x="7463939" y="999317"/>
            <a:ext cx="4162266" cy="4960944"/>
            <a:chOff x="7642691" y="979481"/>
            <a:chExt cx="4162266" cy="4960944"/>
          </a:xfrm>
        </p:grpSpPr>
        <p:pic>
          <p:nvPicPr>
            <p:cNvPr id="8204" name="Picture 12" descr="happy family cartoon illustration vector 05 free download">
              <a:extLst>
                <a:ext uri="{FF2B5EF4-FFF2-40B4-BE49-F238E27FC236}">
                  <a16:creationId xmlns:a16="http://schemas.microsoft.com/office/drawing/2014/main" id="{F518062C-5910-586B-5132-3C2189AB25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5"/>
            <a:stretch/>
          </p:blipFill>
          <p:spPr bwMode="auto">
            <a:xfrm>
              <a:off x="7907724" y="1841500"/>
              <a:ext cx="3632200" cy="3197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30F313-CC3C-473B-7DBC-55C23989C4BB}"/>
                </a:ext>
              </a:extLst>
            </p:cNvPr>
            <p:cNvSpPr txBox="1"/>
            <p:nvPr/>
          </p:nvSpPr>
          <p:spPr>
            <a:xfrm>
              <a:off x="7773795" y="979481"/>
              <a:ext cx="383257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SVN-Hole Hearted" panose="020B0A06020104020203" pitchFamily="34" charset="0"/>
                </a:rPr>
                <a:t>ĐỂ BẢO VỆ SỨC KHỎE CỦA BẠN VÀ GIA ĐÌNH</a:t>
              </a:r>
            </a:p>
            <a:p>
              <a:pPr algn="just"/>
              <a:endParaRPr lang="en-US" sz="2800">
                <a:solidFill>
                  <a:srgbClr val="FF0000"/>
                </a:solidFill>
                <a:latin typeface="SVN-Hole Hearted" panose="020B0A060201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1568CC-20A7-94F6-D87C-5464056CC454}"/>
                </a:ext>
              </a:extLst>
            </p:cNvPr>
            <p:cNvSpPr txBox="1"/>
            <p:nvPr/>
          </p:nvSpPr>
          <p:spPr>
            <a:xfrm>
              <a:off x="7642691" y="4986318"/>
              <a:ext cx="41622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SVN-Hole Hearted" panose="020B0A06020104020203" pitchFamily="34" charset="0"/>
                </a:rPr>
                <a:t>HÃY CHỌN THỰC PHẨM AN TOÀN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59AD2DD-19AD-AD1E-642D-D92857C0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DDD131D-6C45-60D3-EA64-C9BD4BEBC3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9563100" y="2528653"/>
            <a:ext cx="2453017" cy="4141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61385-82AE-2557-709D-C2BA3A57AA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7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2CC4C98-247C-0205-8790-0CDB9F304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10EEF-57C8-EABF-1CB9-33C5E243F924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400" b="1" spc="300" dirty="0" err="1">
                <a:solidFill>
                  <a:srgbClr val="00B0F0"/>
                </a:solidFill>
                <a:latin typeface="SVN-Poky's" panose="020B0606040200020203" pitchFamily="34" charset="0"/>
              </a:rPr>
              <a:t>Phần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F79646">
                    <a:lumMod val="50000"/>
                  </a:srgbClr>
                </a:solidFill>
                <a:latin typeface="SVN-Poky's" panose="020B0606040200020203" pitchFamily="34" charset="0"/>
              </a:rPr>
              <a:t>nhận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00B050"/>
                </a:solidFill>
                <a:latin typeface="SVN-Poky's" panose="020B0606040200020203" pitchFamily="34" charset="0"/>
              </a:rPr>
              <a:t>xét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</a:p>
          <a:p>
            <a:pPr defTabSz="914377">
              <a:defRPr/>
            </a:pP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            </a:t>
            </a:r>
            <a:r>
              <a:rPr lang="en-US" sz="4400" b="1" spc="300">
                <a:solidFill>
                  <a:srgbClr val="FF0000"/>
                </a:solidFill>
                <a:latin typeface="SVN-Poky's" panose="020B0606040200020203" pitchFamily="34" charset="0"/>
              </a:rPr>
              <a:t>Giáo</a:t>
            </a: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>
                <a:solidFill>
                  <a:srgbClr val="7030A0"/>
                </a:solidFill>
                <a:latin typeface="SVN-Poky's" panose="020B0606040200020203" pitchFamily="34" charset="0"/>
              </a:rPr>
              <a:t>viên</a:t>
            </a:r>
            <a:endParaRPr lang="en-US" sz="4400" b="1" spc="3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58E48-DCEA-A04A-7894-E2E09790B9E8}"/>
              </a:ext>
            </a:extLst>
          </p:cNvPr>
          <p:cNvSpPr txBox="1"/>
          <p:nvPr/>
        </p:nvSpPr>
        <p:spPr>
          <a:xfrm>
            <a:off x="2335705" y="82550"/>
            <a:ext cx="72273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SINH </a:t>
            </a:r>
            <a:r>
              <a:rPr lang="en-US" sz="8800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HOẠT LỚP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C1626A-E6E5-8EA9-E63C-0B73A40AD991}"/>
              </a:ext>
            </a:extLst>
          </p:cNvPr>
          <p:cNvSpPr/>
          <p:nvPr/>
        </p:nvSpPr>
        <p:spPr>
          <a:xfrm>
            <a:off x="965200" y="0"/>
            <a:ext cx="8597900" cy="165100"/>
          </a:xfrm>
          <a:prstGeom prst="rect">
            <a:avLst/>
          </a:prstGeom>
          <a:solidFill>
            <a:srgbClr val="F7C274"/>
          </a:solidFill>
          <a:ln>
            <a:solidFill>
              <a:srgbClr val="FDC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A397AD4-DBF2-887C-EA25-D663F911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7547D1FD-2D1E-FEF5-5E37-10ADC7DC6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9563100" y="2528653"/>
            <a:ext cx="2453017" cy="414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63281-D98D-9AA9-BBE4-95D4BDCF5F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402A0224-0897-160D-721E-C1277A639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D63C8-5F1C-607B-537C-458565E5A86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400" b="1" spc="300" dirty="0" err="1">
                <a:solidFill>
                  <a:srgbClr val="00B0F0"/>
                </a:solidFill>
                <a:latin typeface="SVN-Poky's" panose="020B0606040200020203" pitchFamily="34" charset="0"/>
              </a:rPr>
              <a:t>Phần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F79646">
                    <a:lumMod val="50000"/>
                  </a:srgbClr>
                </a:solidFill>
                <a:latin typeface="SVN-Poky's" panose="020B0606040200020203" pitchFamily="34" charset="0"/>
              </a:rPr>
              <a:t>nhận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00B050"/>
                </a:solidFill>
                <a:latin typeface="SVN-Poky's" panose="020B0606040200020203" pitchFamily="34" charset="0"/>
              </a:rPr>
              <a:t>xét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</a:p>
          <a:p>
            <a:pPr defTabSz="914377">
              <a:defRPr/>
            </a:pP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            </a:t>
            </a:r>
            <a:r>
              <a:rPr lang="en-US" sz="4400" b="1" spc="300">
                <a:solidFill>
                  <a:srgbClr val="FF0000"/>
                </a:solidFill>
                <a:latin typeface="SVN-Poky's" panose="020B0606040200020203" pitchFamily="34" charset="0"/>
              </a:rPr>
              <a:t>Giáo</a:t>
            </a: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>
                <a:solidFill>
                  <a:srgbClr val="7030A0"/>
                </a:solidFill>
                <a:latin typeface="SVN-Poky's" panose="020B0606040200020203" pitchFamily="34" charset="0"/>
              </a:rPr>
              <a:t>viên</a:t>
            </a:r>
            <a:endParaRPr lang="en-US" sz="4400" b="1" spc="3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F2C9250-AD58-FC3F-3802-EC9E13C2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CDEB454B-EDB9-F749-EBC7-75AB6931A9F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8E773A0-6FBE-0520-B420-5D2BC0DE726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CB91A5A3-5B9B-CD14-C25E-140C4E157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91FA273-F771-B88E-7E2E-B2717036B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87389C2-7FE0-AE56-1E14-A8E6B8CCE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CBEA535D-993C-7CD7-CDD8-2780333A3D7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C5E6B1BB-72DF-18C6-00A3-CC6F7AD67872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AC43B91B-27AB-B278-254F-E839D5B2FDF2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0F1FD1E9-118C-F986-3218-BA4FF8670A3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B44314B2-7870-B545-56C8-61207C2901BD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A91CA353-96E9-DC76-3E2B-3972CEB0EAE6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183AA1E-AD19-D849-04BE-D63E2C379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7608C-1180-9F8D-845F-656C4E7C82C0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Phần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làm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việc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ban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cán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sự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Cookies" panose="02040603050506020204" pitchFamily="18" charset="0"/>
              </a:rPr>
              <a:t>lớp</a:t>
            </a:r>
            <a:endParaRPr lang="en-US" sz="48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6A8ABCF1-472A-77AE-9B20-68BA489E7825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8078E-1387-D9C3-8EA2-DB0EB1DBDAF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4206CE7B-F303-2E8F-B543-6AB78FC28D13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9383E7-9717-3974-CFA2-91807F0EC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E44CF3-31D2-BD54-026B-C3416ABCD6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690575" y="2088940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BBB47A5-413E-F37E-58BE-6D29496B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3F077CD-7F24-B81E-FBF6-CF2A66114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9563100" y="2528653"/>
            <a:ext cx="2453017" cy="4141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E73F5-7B80-C247-5AEE-7288740561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5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62FAED99-4A6A-725C-6F3F-D40268CF5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66736-9560-C7F7-FDF6-05EFFE2B07A6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400" b="1" spc="300" dirty="0" err="1">
                <a:solidFill>
                  <a:srgbClr val="00B0F0"/>
                </a:solidFill>
                <a:latin typeface="SVN-Poky's" panose="020B0606040200020203" pitchFamily="34" charset="0"/>
              </a:rPr>
              <a:t>Phần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F79646">
                    <a:lumMod val="50000"/>
                  </a:srgbClr>
                </a:solidFill>
                <a:latin typeface="SVN-Poky's" panose="020B0606040200020203" pitchFamily="34" charset="0"/>
              </a:rPr>
              <a:t>nhận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00B050"/>
                </a:solidFill>
                <a:latin typeface="SVN-Poky's" panose="020B0606040200020203" pitchFamily="34" charset="0"/>
              </a:rPr>
              <a:t>xét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</a:p>
          <a:p>
            <a:pPr defTabSz="914377">
              <a:defRPr/>
            </a:pP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            </a:t>
            </a:r>
            <a:r>
              <a:rPr lang="en-US" sz="4400" b="1" spc="300">
                <a:solidFill>
                  <a:srgbClr val="FF0000"/>
                </a:solidFill>
                <a:latin typeface="SVN-Poky's" panose="020B0606040200020203" pitchFamily="34" charset="0"/>
              </a:rPr>
              <a:t>Giáo</a:t>
            </a: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>
                <a:solidFill>
                  <a:srgbClr val="7030A0"/>
                </a:solidFill>
                <a:latin typeface="SVN-Poky's" panose="020B0606040200020203" pitchFamily="34" charset="0"/>
              </a:rPr>
              <a:t>viên</a:t>
            </a:r>
            <a:endParaRPr lang="en-US" sz="4400" b="1" spc="3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3372D-8E69-CCBC-289F-0726B46EE562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013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F6ABDE5-07FE-4177-A08A-45D570CF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FE23C58-680B-DE1D-7585-BA20853A0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9563100" y="2528653"/>
            <a:ext cx="2453017" cy="4141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A4B0C-03AE-85AF-9D32-B4523BCF3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CFC5AB2-57EF-DFC6-E011-41643E6F2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B4B8A5-937E-BAE5-5A4F-47EC554789D3}"/>
              </a:ext>
            </a:extLst>
          </p:cNvPr>
          <p:cNvSpPr txBox="1"/>
          <p:nvPr/>
        </p:nvSpPr>
        <p:spPr>
          <a:xfrm>
            <a:off x="3542988" y="407650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400" b="1" spc="300" dirty="0" err="1">
                <a:solidFill>
                  <a:srgbClr val="00B0F0"/>
                </a:solidFill>
                <a:latin typeface="SVN-Poky's" panose="020B0606040200020203" pitchFamily="34" charset="0"/>
              </a:rPr>
              <a:t>Phần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F79646">
                    <a:lumMod val="50000"/>
                  </a:srgbClr>
                </a:solidFill>
                <a:latin typeface="SVN-Poky's" panose="020B0606040200020203" pitchFamily="34" charset="0"/>
              </a:rPr>
              <a:t>nhận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 dirty="0" err="1">
                <a:solidFill>
                  <a:srgbClr val="00B050"/>
                </a:solidFill>
                <a:latin typeface="SVN-Poky's" panose="020B0606040200020203" pitchFamily="34" charset="0"/>
              </a:rPr>
              <a:t>xét</a:t>
            </a:r>
            <a:r>
              <a:rPr lang="en-US" sz="4400" b="1" spc="3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</a:p>
          <a:p>
            <a:pPr defTabSz="914377">
              <a:defRPr/>
            </a:pP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            </a:t>
            </a:r>
            <a:r>
              <a:rPr lang="en-US" sz="4400" b="1" spc="300">
                <a:solidFill>
                  <a:srgbClr val="FF0000"/>
                </a:solidFill>
                <a:latin typeface="SVN-Poky's" panose="020B0606040200020203" pitchFamily="34" charset="0"/>
              </a:rPr>
              <a:t>Giáo</a:t>
            </a:r>
            <a:r>
              <a:rPr lang="en-US" sz="4400" b="1" spc="30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4400" b="1" spc="300">
                <a:solidFill>
                  <a:srgbClr val="7030A0"/>
                </a:solidFill>
                <a:latin typeface="SVN-Poky's" panose="020B0606040200020203" pitchFamily="34" charset="0"/>
              </a:rPr>
              <a:t>viên</a:t>
            </a:r>
            <a:endParaRPr lang="en-US" sz="4400" b="1" spc="3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1CF9D-67EC-221B-37AB-4DF0D55CAAC5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 chế:</a:t>
            </a:r>
            <a:endParaRPr lang="en-US" sz="28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uilding Cartoon png download - 632*474 - Free Transparent  Watercolor png Download. - CleanPNG / KissPNG">
            <a:extLst>
              <a:ext uri="{FF2B5EF4-FFF2-40B4-BE49-F238E27FC236}">
                <a16:creationId xmlns:a16="http://schemas.microsoft.com/office/drawing/2014/main" id="{C06EDF95-DBD0-2444-E202-76A46FC41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889" y1="15000" x2="39444" y2="17083"/>
                        <a14:foregroundMark x1="39444" y1="17083" x2="41333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12856" b="13298"/>
          <a:stretch/>
        </p:blipFill>
        <p:spPr bwMode="auto">
          <a:xfrm>
            <a:off x="3109482" y="796366"/>
            <a:ext cx="5999146" cy="36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Man png images | PNGEgg">
            <a:extLst>
              <a:ext uri="{FF2B5EF4-FFF2-40B4-BE49-F238E27FC236}">
                <a16:creationId xmlns:a16="http://schemas.microsoft.com/office/drawing/2014/main" id="{1CF99AA9-ACBF-F57F-7759-512BF8A6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" b="90625" l="10000" r="90000">
                        <a14:foregroundMark x1="36333" y1="20625" x2="36333" y2="20625"/>
                        <a14:foregroundMark x1="35444" y1="18875" x2="37444" y2="20875"/>
                        <a14:foregroundMark x1="42889" y1="17625" x2="45778" y2="21750"/>
                        <a14:foregroundMark x1="37667" y1="8000" x2="42000" y2="9875"/>
                        <a14:foregroundMark x1="37222" y1="3875" x2="37222" y2="3875"/>
                        <a14:foregroundMark x1="35444" y1="16750" x2="35667" y2="24375"/>
                        <a14:foregroundMark x1="41889" y1="18000" x2="42333" y2="20750"/>
                        <a14:foregroundMark x1="41000" y1="31625" x2="41000" y2="41000"/>
                        <a14:foregroundMark x1="37222" y1="32250" x2="37444" y2="43000"/>
                        <a14:foregroundMark x1="39222" y1="50750" x2="39667" y2="53375"/>
                        <a14:foregroundMark x1="36556" y1="48500" x2="45222" y2="52250"/>
                        <a14:foregroundMark x1="45222" y1="52250" x2="45222" y2="52375"/>
                        <a14:foregroundMark x1="37333" y1="90625" x2="37333" y2="90625"/>
                        <a14:foregroundMark x1="37333" y1="90625" x2="37333" y2="90500"/>
                        <a14:foregroundMark x1="47667" y1="51375" x2="47667" y2="51375"/>
                        <a14:foregroundMark x1="46778" y1="50500" x2="43889" y2="52500"/>
                        <a14:backgroundMark x1="74667" y1="17750" x2="69889" y2="24375"/>
                        <a14:backgroundMark x1="69889" y1="24375" x2="69889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96" y="1525711"/>
            <a:ext cx="4282399" cy="38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te Podium Tribune Rostrum Đứng Với Micro Hình Minh Họa Cổ Phiếu Vector  Hình minh họa Sẵn có - Tải xuống Hình ảnh Ngay bây giờ - iStock">
            <a:extLst>
              <a:ext uri="{FF2B5EF4-FFF2-40B4-BE49-F238E27FC236}">
                <a16:creationId xmlns:a16="http://schemas.microsoft.com/office/drawing/2014/main" id="{FD0F5154-8BA1-8BE2-3295-1D50F814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19" y="2621201"/>
            <a:ext cx="3571672" cy="35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ỜI GIẢI] Chọn đáp án đúng Khối lớp Bốn xếp thành 15 hàng mỗi hàn - Tự Học  365">
            <a:extLst>
              <a:ext uri="{FF2B5EF4-FFF2-40B4-BE49-F238E27FC236}">
                <a16:creationId xmlns:a16="http://schemas.microsoft.com/office/drawing/2014/main" id="{7B1727EE-83A1-E53E-BD9E-0CEE6CC82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3"/>
          <a:stretch/>
        </p:blipFill>
        <p:spPr bwMode="auto">
          <a:xfrm>
            <a:off x="-191599" y="4042408"/>
            <a:ext cx="7453192" cy="28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ỜI GIẢI] Chọn đáp án đúng Khối lớp Bốn xếp thành 15 hàng mỗi hàn - Tự Học  365">
            <a:extLst>
              <a:ext uri="{FF2B5EF4-FFF2-40B4-BE49-F238E27FC236}">
                <a16:creationId xmlns:a16="http://schemas.microsoft.com/office/drawing/2014/main" id="{AFE01B59-3148-BB38-CB56-D5AA74849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7"/>
          <a:stretch/>
        </p:blipFill>
        <p:spPr bwMode="auto">
          <a:xfrm>
            <a:off x="3534997" y="4042408"/>
            <a:ext cx="7586753" cy="28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6356186-D12C-8D70-4743-7B5BC32DEE9F}"/>
              </a:ext>
            </a:extLst>
          </p:cNvPr>
          <p:cNvSpPr/>
          <p:nvPr/>
        </p:nvSpPr>
        <p:spPr>
          <a:xfrm>
            <a:off x="3179934" y="130499"/>
            <a:ext cx="8578186" cy="155491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VN Banh Mi" pitchFamily="2" charset="0"/>
              </a:rPr>
              <a:t>THAM GIA TỔNG KẾT HOẠT ĐỘNG CHỦ ĐỀ “AN TOÀN TRONG CUỘC SỐNG”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F733B5-09FE-CEFF-6DAC-CF3583B3A924}"/>
              </a:ext>
            </a:extLst>
          </p:cNvPr>
          <p:cNvSpPr txBox="1"/>
          <p:nvPr/>
        </p:nvSpPr>
        <p:spPr>
          <a:xfrm>
            <a:off x="210704" y="175840"/>
            <a:ext cx="2862689" cy="1464231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SINH </a:t>
            </a:r>
            <a:r>
              <a:rPr lang="en-US" sz="4000" b="1" dirty="0" err="1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HOẠT</a:t>
            </a:r>
            <a:endParaRPr lang="en-US" sz="4000" b="1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4000" b="1" dirty="0" err="1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b="1" dirty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 </a:t>
            </a:r>
            <a:r>
              <a:rPr lang="en-US" sz="4000" b="1" dirty="0" err="1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CỜ</a:t>
            </a:r>
            <a:endParaRPr lang="en-US" sz="4000" b="1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DD8BA3E-9FA9-92C4-83A1-72102951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D1BA6016-0740-EAA8-4A60-5149DE3FAD7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A13B348-DDC8-957D-C077-C798085FE2FB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7AD96D41-C80C-1FC1-390A-1B81D0E8C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2FC7223-BC09-F8ED-165E-623C28AB6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5ABC98B-1FE3-3FAF-E0A6-EE6B75680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E959BEAD-EA52-F532-6420-E8531E14EF50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10CF3802-7D8F-1291-2B47-5427B9FC2FB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E4F77E72-280C-7968-83A9-8486E010ED10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55805B80-8768-96E9-110A-B655A77D7A7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09FF3992-C208-3955-7773-61570C974A02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67BD8E38-38FF-98E7-D806-81ECA4F849C8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AB5E668F-6255-7AC4-1B4F-1F06F4B9F5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F380E5-A4A2-CB7F-3296-ED1D687739DB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TM Cookies" panose="02040603050506020204" pitchFamily="18" charset="0"/>
              </a:rPr>
              <a:t>Góc tuyên dương</a:t>
            </a:r>
            <a:endParaRPr lang="en-US" sz="48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23F95F-B416-8BD4-238D-94B2E9CB580B}"/>
              </a:ext>
            </a:extLst>
          </p:cNvPr>
          <p:cNvSpPr txBox="1"/>
          <p:nvPr/>
        </p:nvSpPr>
        <p:spPr>
          <a:xfrm>
            <a:off x="6628682" y="4960292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Nhà văn Nhí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B7173D-C00F-4D52-6E51-8D4CACCC0A85}"/>
              </a:ext>
            </a:extLst>
          </p:cNvPr>
          <p:cNvSpPr txBox="1"/>
          <p:nvPr/>
        </p:nvSpPr>
        <p:spPr>
          <a:xfrm>
            <a:off x="1906176" y="4932917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Nhà văn Nhí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3538F7-BD42-63B4-6BBF-3DA844E7CE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701376" y="1975790"/>
            <a:ext cx="3068818" cy="4882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321F79-C027-1D67-BCBC-5004AE5DA6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8" grpId="1" animBg="1"/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49225" y="-372752"/>
            <a:ext cx="9500235" cy="2273935"/>
            <a:chOff x="-213" y="0"/>
            <a:chExt cx="14961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13275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1338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000" b="1" spc="-300">
                  <a:solidFill>
                    <a:srgbClr val="5F7700"/>
                  </a:solidFill>
                  <a:effectLst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Phương hướng hoạt động tuần …</a:t>
              </a:r>
              <a:endParaRPr lang="zh-CN" altLang="en-US" sz="4000" b="1" spc="-300">
                <a:solidFill>
                  <a:srgbClr val="5F7700"/>
                </a:solidFill>
                <a:effectLst/>
                <a:latin typeface="UTM Cookies" panose="0204060305050602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219836" y="1556386"/>
            <a:ext cx="7518400" cy="4705992"/>
            <a:chOff x="1220" y="2275"/>
            <a:chExt cx="10847" cy="7857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55" y="2275"/>
              <a:ext cx="10812" cy="7604"/>
              <a:chOff x="1255" y="2275"/>
              <a:chExt cx="10812" cy="7604"/>
            </a:xfrm>
          </p:grpSpPr>
          <p:sp>
            <p:nvSpPr>
              <p:cNvPr id="7" name="云形 6"/>
              <p:cNvSpPr/>
              <p:nvPr/>
            </p:nvSpPr>
            <p:spPr>
              <a:xfrm>
                <a:off x="1255" y="2275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279" y="4083"/>
                <a:ext cx="8079" cy="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50000"/>
                  </a:lnSpc>
                  <a:buFont typeface="Wingdings" panose="05000000000000000000" pitchFamily="2" charset="2"/>
                  <a:buNone/>
                  <a:defRPr/>
                </a:pPr>
                <a:r>
                  <a:rPr lang="en-US" altLang="zh-CN" sz="2200"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…..</a:t>
                </a:r>
                <a:endParaRPr lang="zh-CN" altLang="en-US" sz="2200">
                  <a:latin typeface="Calibri" panose="020F0502020204030204" pitchFamily="34" charset="0"/>
                  <a:ea typeface="思源黑体 CN Light" panose="020B0300000000000000" charset="-122"/>
                  <a:cs typeface="Calibri" panose="020F0502020204030204" pitchFamily="34" charset="0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420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38235" y="829628"/>
            <a:ext cx="3304540" cy="5507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96BD3-5F5B-AD07-F74A-0A8E9534B12A}"/>
              </a:ext>
            </a:extLst>
          </p:cNvPr>
          <p:cNvSpPr txBox="1"/>
          <p:nvPr/>
        </p:nvSpPr>
        <p:spPr>
          <a:xfrm>
            <a:off x="1955800" y="876300"/>
            <a:ext cx="852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VN Banh Mi" pitchFamily="2" charset="0"/>
              </a:rPr>
              <a:t>Chúc mừng sinh nhật Tháng 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54A060-DAC3-E3E3-769B-4831E3C53E24}"/>
              </a:ext>
            </a:extLst>
          </p:cNvPr>
          <p:cNvSpPr/>
          <p:nvPr/>
        </p:nvSpPr>
        <p:spPr>
          <a:xfrm>
            <a:off x="762000" y="2006600"/>
            <a:ext cx="2921000" cy="3251200"/>
          </a:xfrm>
          <a:prstGeom prst="roundRect">
            <a:avLst/>
          </a:prstGeom>
          <a:noFill/>
          <a:ln w="57150">
            <a:solidFill>
              <a:srgbClr val="FDC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07619-F84D-4DD2-9360-A1ACC342A505}"/>
              </a:ext>
            </a:extLst>
          </p:cNvPr>
          <p:cNvSpPr/>
          <p:nvPr/>
        </p:nvSpPr>
        <p:spPr>
          <a:xfrm>
            <a:off x="4102100" y="2006600"/>
            <a:ext cx="2921000" cy="3251200"/>
          </a:xfrm>
          <a:prstGeom prst="roundRect">
            <a:avLst/>
          </a:prstGeom>
          <a:noFill/>
          <a:ln w="57150">
            <a:solidFill>
              <a:srgbClr val="FDC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467FB-9570-34E7-53B9-DDFB05742DED}"/>
              </a:ext>
            </a:extLst>
          </p:cNvPr>
          <p:cNvSpPr txBox="1"/>
          <p:nvPr/>
        </p:nvSpPr>
        <p:spPr>
          <a:xfrm>
            <a:off x="1524000" y="2318495"/>
            <a:ext cx="11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4FBDA-3975-2A09-AA12-F65C0670D629}"/>
              </a:ext>
            </a:extLst>
          </p:cNvPr>
          <p:cNvSpPr txBox="1"/>
          <p:nvPr/>
        </p:nvSpPr>
        <p:spPr>
          <a:xfrm>
            <a:off x="4610100" y="2392636"/>
            <a:ext cx="11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9220" name="Picture 4" descr="Bóng món Quà Sinh nhật Bên Clip nghệ thuật - bong bóng sinh nhật png tải về  - Miễn phí trong suốt Bóng png Tải về.">
            <a:extLst>
              <a:ext uri="{FF2B5EF4-FFF2-40B4-BE49-F238E27FC236}">
                <a16:creationId xmlns:a16="http://schemas.microsoft.com/office/drawing/2014/main" id="{407E33FB-3049-9F6B-B18A-941AE99B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3125" l="10000" r="90000">
                        <a14:foregroundMark x1="50667" y1="5750" x2="50667" y2="5750"/>
                        <a14:foregroundMark x1="52333" y1="93125" x2="52333" y2="93125"/>
                        <a14:backgroundMark x1="64333" y1="47750" x2="64333" y2="4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2006600"/>
            <a:ext cx="3914775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12,443 Animated Birthday Cake Illustrations &amp; Clip Art - iStock">
            <a:extLst>
              <a:ext uri="{FF2B5EF4-FFF2-40B4-BE49-F238E27FC236}">
                <a16:creationId xmlns:a16="http://schemas.microsoft.com/office/drawing/2014/main" id="{BC2C691C-FAFC-D3F4-6758-4570AA69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889" y1="19444" x2="38889" y2="19444"/>
                        <a14:foregroundMark x1="39542" y1="14542" x2="39052" y2="21405"/>
                        <a14:foregroundMark x1="38399" y1="12092" x2="38399" y2="12092"/>
                        <a14:foregroundMark x1="38399" y1="12092" x2="39052" y2="23203"/>
                        <a14:foregroundMark x1="44553" y1="22059" x2="44608" y2="25490"/>
                        <a14:foregroundMark x1="44514" y1="19608" x2="44553" y2="22059"/>
                        <a14:foregroundMark x1="44504" y1="18954" x2="44514" y2="19608"/>
                        <a14:foregroundMark x1="44467" y1="16667" x2="44504" y2="18954"/>
                        <a14:foregroundMark x1="44444" y1="15196" x2="44467" y2="16667"/>
                        <a14:foregroundMark x1="49049" y1="22059" x2="48693" y2="24837"/>
                        <a14:foregroundMark x1="49363" y1="19608" x2="49049" y2="22059"/>
                        <a14:foregroundMark x1="49447" y1="18954" x2="49363" y2="19608"/>
                        <a14:foregroundMark x1="49740" y1="16667" x2="49447" y2="18954"/>
                        <a14:foregroundMark x1="50327" y1="12092" x2="49740" y2="16667"/>
                        <a14:foregroundMark x1="56265" y1="22549" x2="56209" y2="26471"/>
                        <a14:foregroundMark x1="56311" y1="19281" x2="56265" y2="22549"/>
                        <a14:foregroundMark x1="56373" y1="14869" x2="56311" y2="19281"/>
                        <a14:foregroundMark x1="60739" y1="22549" x2="60131" y2="28105"/>
                        <a14:foregroundMark x1="61096" y1="19281" x2="60739" y2="22549"/>
                        <a14:foregroundMark x1="61275" y1="17647" x2="61096" y2="19281"/>
                        <a14:foregroundMark x1="69281" y1="18137" x2="68627" y2="28595"/>
                        <a14:foregroundMark x1="69444" y1="17484" x2="66830" y2="23529"/>
                        <a14:foregroundMark x1="44444" y1="17157" x2="44771" y2="19771"/>
                        <a14:backgroundMark x1="46732" y1="22059" x2="46732" y2="22059"/>
                        <a14:backgroundMark x1="46405" y1="28758" x2="46405" y2="28758"/>
                        <a14:backgroundMark x1="59150" y1="19281" x2="59150" y2="19281"/>
                        <a14:backgroundMark x1="58333" y1="22549" x2="58333" y2="22549"/>
                        <a14:backgroundMark x1="47876" y1="16667" x2="47876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69" y="4580931"/>
            <a:ext cx="2365969" cy="23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8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AD694-973F-1DEE-F860-4EEE596F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58" y="1819722"/>
            <a:ext cx="8630652" cy="6098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39786-73FD-ABC3-C097-2ADF6E2A3FB4}"/>
              </a:ext>
            </a:extLst>
          </p:cNvPr>
          <p:cNvSpPr txBox="1"/>
          <p:nvPr/>
        </p:nvSpPr>
        <p:spPr>
          <a:xfrm>
            <a:off x="-368969" y="0"/>
            <a:ext cx="1292993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effectLst/>
                <a:latin typeface="#9Slide07 SVNBeachwood Sans" pitchFamily="2" charset="0"/>
                <a:ea typeface="Calibri" panose="020F0502020204030204" pitchFamily="34" charset="0"/>
              </a:rPr>
              <a:t>Tìm hiểu việc giữ an toàn trong lao động</a:t>
            </a:r>
            <a:endParaRPr lang="en-US" sz="8800">
              <a:solidFill>
                <a:srgbClr val="FF0000"/>
              </a:solidFill>
              <a:latin typeface="#9Slide07 SVNBeachwood Sans" pitchFamily="2" charset="0"/>
            </a:endParaRPr>
          </a:p>
        </p:txBody>
      </p:sp>
      <p:pic>
        <p:nvPicPr>
          <p:cNvPr id="1030" name="Picture 6" descr="Hand drawn watercolor style set of abstract trees, or leaves. vector cartoon.">
            <a:extLst>
              <a:ext uri="{FF2B5EF4-FFF2-40B4-BE49-F238E27FC236}">
                <a16:creationId xmlns:a16="http://schemas.microsoft.com/office/drawing/2014/main" id="{E21D67F3-26BB-5B55-E5C6-BCD1A1C92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02" b="97847" l="85304" r="98403">
                        <a14:foregroundMark x1="93930" y1="79665" x2="93930" y2="79665"/>
                        <a14:foregroundMark x1="95048" y1="77990" x2="95048" y2="77990"/>
                        <a14:foregroundMark x1="96006" y1="75837" x2="96006" y2="75837"/>
                        <a14:foregroundMark x1="96965" y1="75598" x2="96965" y2="75598"/>
                        <a14:foregroundMark x1="96486" y1="74641" x2="96486" y2="74641"/>
                        <a14:foregroundMark x1="91853" y1="78230" x2="91853" y2="78230"/>
                        <a14:foregroundMark x1="91534" y1="79187" x2="91534" y2="79187"/>
                        <a14:foregroundMark x1="90735" y1="79904" x2="90735" y2="79904"/>
                        <a14:foregroundMark x1="85623" y1="92344" x2="85623" y2="92344"/>
                        <a14:foregroundMark x1="86422" y1="96411" x2="86422" y2="96411"/>
                        <a14:foregroundMark x1="87700" y1="96890" x2="87700" y2="96890"/>
                        <a14:foregroundMark x1="88818" y1="97368" x2="88818" y2="97368"/>
                        <a14:foregroundMark x1="88498" y1="97847" x2="88498" y2="97847"/>
                        <a14:foregroundMark x1="86581" y1="97368" x2="86581" y2="97368"/>
                        <a14:foregroundMark x1="86262" y1="97368" x2="86262" y2="97368"/>
                        <a14:foregroundMark x1="87540" y1="96890" x2="87540" y2="96890"/>
                        <a14:foregroundMark x1="87540" y1="96890" x2="87540" y2="97129"/>
                        <a14:foregroundMark x1="89936" y1="95933" x2="89617" y2="97129"/>
                        <a14:backgroundMark x1="88818" y1="97608" x2="88818" y2="97847"/>
                        <a14:backgroundMark x1="88658" y1="98086" x2="88658" y2="98086"/>
                        <a14:backgroundMark x1="88498" y1="98086" x2="88498" y2="98086"/>
                        <a14:backgroundMark x1="86741" y1="97368" x2="86741" y2="97368"/>
                        <a14:backgroundMark x1="88019" y1="96651" x2="88019" y2="96651"/>
                        <a14:backgroundMark x1="89137" y1="97129" x2="89137" y2="9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82" t="73579"/>
          <a:stretch/>
        </p:blipFill>
        <p:spPr bwMode="auto">
          <a:xfrm rot="544904">
            <a:off x="1389555" y="5677115"/>
            <a:ext cx="1008777" cy="113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watercolor style set of abstract trees, or leaves. vector cartoon.">
            <a:extLst>
              <a:ext uri="{FF2B5EF4-FFF2-40B4-BE49-F238E27FC236}">
                <a16:creationId xmlns:a16="http://schemas.microsoft.com/office/drawing/2014/main" id="{E4A3C7BB-C7CD-614B-DFDD-DDE4A209A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2" b="54067" l="30831" r="50160">
                        <a14:foregroundMark x1="50160" y1="28469" x2="50160" y2="28469"/>
                        <a14:foregroundMark x1="38658" y1="5742" x2="38658" y2="5742"/>
                        <a14:foregroundMark x1="30990" y1="30622" x2="30990" y2="30383"/>
                        <a14:foregroundMark x1="42013" y1="51196" x2="42013" y2="51196"/>
                        <a14:foregroundMark x1="41374" y1="54067" x2="41374" y2="54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7" t="2700" r="47444" b="42618"/>
          <a:stretch/>
        </p:blipFill>
        <p:spPr bwMode="auto">
          <a:xfrm>
            <a:off x="-87086" y="2922985"/>
            <a:ext cx="2569028" cy="38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FA210DA-0665-F336-0662-EF7CF0A4D258}"/>
              </a:ext>
            </a:extLst>
          </p:cNvPr>
          <p:cNvSpPr txBox="1"/>
          <p:nvPr/>
        </p:nvSpPr>
        <p:spPr>
          <a:xfrm>
            <a:off x="684187" y="112275"/>
            <a:ext cx="10788821" cy="24057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ooking">
            <a:extLst>
              <a:ext uri="{FF2B5EF4-FFF2-40B4-BE49-F238E27FC236}">
                <a16:creationId xmlns:a16="http://schemas.microsoft.com/office/drawing/2014/main" id="{CDEDAD82-9B6A-1A10-DBE5-50567E9C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7" b="98185" l="2716" r="97125">
                        <a14:foregroundMark x1="54542" y1="26990" x2="54792" y2="27405"/>
                        <a14:foregroundMark x1="54792" y1="27405" x2="54792" y2="27586"/>
                        <a14:foregroundMark x1="21565" y1="6897" x2="27476" y2="45009"/>
                        <a14:foregroundMark x1="30990" y1="6171" x2="29553" y2="18875"/>
                        <a14:foregroundMark x1="25080" y1="3267" x2="20447" y2="11252"/>
                        <a14:foregroundMark x1="13259" y1="10345" x2="17252" y2="17967"/>
                        <a14:foregroundMark x1="10224" y1="11252" x2="10224" y2="11252"/>
                        <a14:foregroundMark x1="8786" y1="10345" x2="8786" y2="10345"/>
                        <a14:foregroundMark x1="33067" y1="3448" x2="33067" y2="3448"/>
                        <a14:foregroundMark x1="21725" y1="14519" x2="25240" y2="31397"/>
                        <a14:foregroundMark x1="25240" y1="31397" x2="23802" y2="31397"/>
                        <a14:foregroundMark x1="20288" y1="21960" x2="20288" y2="21960"/>
                        <a14:foregroundMark x1="18211" y1="19782" x2="23802" y2="30127"/>
                        <a14:foregroundMark x1="17093" y1="17967" x2="22843" y2="24501"/>
                        <a14:foregroundMark x1="15495" y1="62250" x2="23323" y2="81488"/>
                        <a14:foregroundMark x1="12460" y1="72232" x2="12460" y2="72232"/>
                        <a14:foregroundMark x1="11502" y1="83485" x2="25240" y2="90563"/>
                        <a14:foregroundMark x1="9744" y1="81307" x2="14217" y2="92015"/>
                        <a14:foregroundMark x1="14217" y1="92015" x2="14217" y2="92015"/>
                        <a14:foregroundMark x1="5591" y1="83848" x2="9265" y2="96915"/>
                        <a14:foregroundMark x1="9265" y1="96915" x2="9265" y2="96915"/>
                        <a14:foregroundMark x1="3035" y1="87114" x2="3035" y2="87114"/>
                        <a14:foregroundMark x1="31310" y1="60254" x2="31310" y2="60254"/>
                        <a14:foregroundMark x1="25240" y1="61343" x2="29073" y2="62432"/>
                        <a14:foregroundMark x1="32268" y1="59891" x2="34824" y2="59710"/>
                        <a14:foregroundMark x1="44728" y1="42105" x2="44728" y2="42105"/>
                        <a14:foregroundMark x1="45527" y1="43013" x2="45527" y2="43013"/>
                        <a14:foregroundMark x1="39457" y1="62432" x2="39457" y2="62432"/>
                        <a14:foregroundMark x1="40575" y1="59891" x2="40575" y2="59891"/>
                        <a14:foregroundMark x1="38978" y1="59165" x2="38978" y2="59165"/>
                        <a14:foregroundMark x1="33227" y1="67332" x2="33227" y2="67332"/>
                        <a14:foregroundMark x1="85463" y1="83848" x2="85463" y2="83848"/>
                        <a14:foregroundMark x1="92173" y1="83848" x2="95367" y2="86388"/>
                        <a14:foregroundMark x1="80671" y1="56080" x2="84984" y2="78040"/>
                        <a14:foregroundMark x1="79872" y1="29946" x2="82109" y2="32123"/>
                        <a14:foregroundMark x1="64696" y1="42105" x2="64696" y2="42105"/>
                        <a14:foregroundMark x1="65495" y1="47187" x2="65495" y2="47187"/>
                        <a14:foregroundMark x1="71725" y1="15789" x2="71725" y2="15789"/>
                        <a14:foregroundMark x1="73642" y1="17423" x2="73642" y2="17423"/>
                        <a14:foregroundMark x1="97125" y1="88022" x2="90895" y2="97641"/>
                        <a14:foregroundMark x1="73962" y1="82396" x2="75879" y2="98185"/>
                        <a14:foregroundMark x1="53514" y1="73503" x2="60703" y2="97641"/>
                        <a14:foregroundMark x1="63738" y1="79855" x2="77157" y2="95100"/>
                        <a14:foregroundMark x1="47284" y1="98004" x2="47284" y2="98004"/>
                        <a14:foregroundMark x1="37540" y1="94192" x2="54153" y2="96915"/>
                        <a14:foregroundMark x1="54153" y1="96915" x2="66933" y2="96189"/>
                        <a14:foregroundMark x1="23003" y1="94918" x2="27955" y2="97096"/>
                        <a14:foregroundMark x1="57188" y1="74229" x2="65176" y2="77858"/>
                        <a14:foregroundMark x1="86901" y1="37568" x2="87380" y2="42105"/>
                        <a14:foregroundMark x1="34505" y1="37568" x2="34505" y2="37568"/>
                        <a14:foregroundMark x1="43930" y1="49546" x2="43930" y2="49546"/>
                        <a14:backgroundMark x1="46965" y1="15971" x2="54473" y2="27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3350"/>
            <a:ext cx="5935809" cy="52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Wave 6">
            <a:extLst>
              <a:ext uri="{FF2B5EF4-FFF2-40B4-BE49-F238E27FC236}">
                <a16:creationId xmlns:a16="http://schemas.microsoft.com/office/drawing/2014/main" id="{635A5D1F-BF04-FBAF-9A46-DE2DABD541A3}"/>
              </a:ext>
            </a:extLst>
          </p:cNvPr>
          <p:cNvSpPr/>
          <p:nvPr/>
        </p:nvSpPr>
        <p:spPr>
          <a:xfrm>
            <a:off x="2550723" y="12581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 TRƯỚC LỚP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9B6A5-5330-792B-C06D-50F9301E3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05913" y="2884323"/>
            <a:ext cx="2743200" cy="4364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3EB5B-6810-4EDF-076F-2C57B6612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004299" y="3101299"/>
            <a:ext cx="2743200" cy="3930227"/>
          </a:xfrm>
          <a:prstGeom prst="rect">
            <a:avLst/>
          </a:prstGeom>
        </p:spPr>
      </p:pic>
      <p:pic>
        <p:nvPicPr>
          <p:cNvPr id="10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D2B9FB18-63A5-252F-E62A-F6BDEC85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7AEEE-4491-A927-4130-F574877425C0}"/>
              </a:ext>
            </a:extLst>
          </p:cNvPr>
          <p:cNvSpPr/>
          <p:nvPr/>
        </p:nvSpPr>
        <p:spPr>
          <a:xfrm>
            <a:off x="488066" y="1238491"/>
            <a:ext cx="11215868" cy="5208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dao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gây thương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thớt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xê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rủi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ro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Cuộn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 khi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xong nên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vứt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lung tung.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975C6-F323-18E7-E788-4D527D718A96}"/>
              </a:ext>
            </a:extLst>
          </p:cNvPr>
          <p:cNvSpPr txBox="1"/>
          <p:nvPr/>
        </p:nvSpPr>
        <p:spPr>
          <a:xfrm>
            <a:off x="488066" y="38162"/>
            <a:ext cx="11215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25F6C-5669-0EBC-394F-0086E58A360A}"/>
              </a:ext>
            </a:extLst>
          </p:cNvPr>
          <p:cNvSpPr txBox="1"/>
          <p:nvPr/>
        </p:nvSpPr>
        <p:spPr>
          <a:xfrm>
            <a:off x="717550" y="51837"/>
            <a:ext cx="10756900" cy="839237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dẹp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#9Slide07 SVNBeachwood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lang="en-US" sz="4000" dirty="0">
              <a:solidFill>
                <a:schemeClr val="accent4">
                  <a:lumMod val="75000"/>
                </a:schemeClr>
              </a:solidFill>
              <a:effectLst/>
              <a:latin typeface="#9Slide07 SVNBeachwood San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46A008D3-1C1F-A39C-A367-F703C8C50FB7}"/>
              </a:ext>
            </a:extLst>
          </p:cNvPr>
          <p:cNvSpPr/>
          <p:nvPr/>
        </p:nvSpPr>
        <p:spPr>
          <a:xfrm>
            <a:off x="2550723" y="12581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 TRƯỚC LỚP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69F36-3AAE-251D-4B19-6F7B4383D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705913" y="2884323"/>
            <a:ext cx="2743200" cy="4364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152D8-0EE2-9CBC-31EF-809BE59AB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004299" y="3101299"/>
            <a:ext cx="2743200" cy="3930227"/>
          </a:xfrm>
          <a:prstGeom prst="rect">
            <a:avLst/>
          </a:prstGeom>
        </p:spPr>
      </p:pic>
      <p:pic>
        <p:nvPicPr>
          <p:cNvPr id="7" name="Picture 2" descr="Bánh sinh nhật lễ kỷ Niệm Muốn chúc Mừng Sinh nhật - cờ hiệu png tải về -  Miễn phí trong suốt Dòng png Tải về.">
            <a:extLst>
              <a:ext uri="{FF2B5EF4-FFF2-40B4-BE49-F238E27FC236}">
                <a16:creationId xmlns:a16="http://schemas.microsoft.com/office/drawing/2014/main" id="{3A970404-9140-96A8-C1FA-03B42A7C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9" b="90000" l="3667" r="99444">
                        <a14:foregroundMark x1="3667" y1="40263" x2="3667" y2="40263"/>
                        <a14:foregroundMark x1="8333" y1="39211" x2="8333" y2="39211"/>
                        <a14:foregroundMark x1="29778" y1="26842" x2="29778" y2="26842"/>
                        <a14:foregroundMark x1="36000" y1="17368" x2="36000" y2="17368"/>
                        <a14:foregroundMark x1="41778" y1="7368" x2="41778" y2="7368"/>
                        <a14:foregroundMark x1="23222" y1="30789" x2="23222" y2="30789"/>
                        <a14:foregroundMark x1="15111" y1="37895" x2="15111" y2="37895"/>
                        <a14:foregroundMark x1="58222" y1="7105" x2="58222" y2="7105"/>
                        <a14:foregroundMark x1="65111" y1="22105" x2="65111" y2="22105"/>
                        <a14:foregroundMark x1="70000" y1="26842" x2="70000" y2="26842"/>
                        <a14:foregroundMark x1="77222" y1="30789" x2="77222" y2="30789"/>
                        <a14:foregroundMark x1="83222" y1="35789" x2="83222" y2="35789"/>
                        <a14:foregroundMark x1="90111" y1="39474" x2="90111" y2="39474"/>
                        <a14:foregroundMark x1="96111" y1="39211" x2="96111" y2="39211"/>
                        <a14:foregroundMark x1="29556" y1="24474" x2="29556" y2="24474"/>
                        <a14:foregroundMark x1="9778" y1="39211" x2="9778" y2="39211"/>
                        <a14:foregroundMark x1="99444" y1="35789" x2="99444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0474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">
            <a:extLst>
              <a:ext uri="{FF2B5EF4-FFF2-40B4-BE49-F238E27FC236}">
                <a16:creationId xmlns:a16="http://schemas.microsoft.com/office/drawing/2014/main" id="{06F0E157-35D7-A3BF-E7A3-0840788A3CFE}"/>
              </a:ext>
            </a:extLst>
          </p:cNvPr>
          <p:cNvSpPr/>
          <p:nvPr/>
        </p:nvSpPr>
        <p:spPr>
          <a:xfrm>
            <a:off x="390497" y="381000"/>
            <a:ext cx="11411006" cy="60960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ách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dẹp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cao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lau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chùi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Đeo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trang khi lau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hút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nguy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72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5716B64-2ED1-EDDF-0A84-D2101B1090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4" b="49663" l="74865" r="96892">
                        <a14:foregroundMark x1="82568" y1="3914" x2="82568" y2="3914"/>
                        <a14:foregroundMark x1="83378" y1="1754" x2="83378" y2="1754"/>
                        <a14:foregroundMark x1="90541" y1="12281" x2="90541" y2="12281"/>
                        <a14:foregroundMark x1="87162" y1="13495" x2="87162" y2="13495"/>
                        <a14:foregroundMark x1="91081" y1="13495" x2="91081" y2="13495"/>
                        <a14:foregroundMark x1="86757" y1="14035" x2="86757" y2="14035"/>
                        <a14:foregroundMark x1="74865" y1="12551" x2="74865" y2="12551"/>
                        <a14:foregroundMark x1="85135" y1="49663" x2="85135" y2="49663"/>
                        <a14:foregroundMark x1="84189" y1="30769" x2="84189" y2="30769"/>
                        <a14:foregroundMark x1="86351" y1="17004" x2="86351" y2="17004"/>
                        <a14:foregroundMark x1="86757" y1="17544" x2="86757" y2="17544"/>
                        <a14:foregroundMark x1="87027" y1="16464" x2="87027" y2="16464"/>
                        <a14:backgroundMark x1="83784" y1="31714" x2="83784" y2="31714"/>
                        <a14:backgroundMark x1="84730" y1="31174" x2="84730" y2="31174"/>
                        <a14:backgroundMark x1="86351" y1="16734" x2="86351" y2="16734"/>
                        <a14:backgroundMark x1="87027" y1="17409" x2="87027" y2="17409"/>
                        <a14:backgroundMark x1="87297" y1="16464" x2="87297" y2="16464"/>
                        <a14:backgroundMark x1="86081" y1="17274" x2="86081" y2="17274"/>
                        <a14:backgroundMark x1="86216" y1="17139" x2="86216" y2="17139"/>
                        <a14:backgroundMark x1="86351" y1="17004" x2="86351" y2="17004"/>
                        <a14:backgroundMark x1="87162" y1="16194" x2="87162" y2="16194"/>
                        <a14:backgroundMark x1="87162" y1="16464" x2="87162" y2="16464"/>
                        <a14:backgroundMark x1="87027" y1="17679" x2="87027" y2="17679"/>
                        <a14:backgroundMark x1="84595" y1="30094" x2="84595" y2="30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24" b="46259"/>
          <a:stretch/>
        </p:blipFill>
        <p:spPr>
          <a:xfrm>
            <a:off x="3105601" y="1779893"/>
            <a:ext cx="1949412" cy="3962273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46DD1BBA-3F5C-8159-5045-F719A69E71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8" b="49933" l="50541" r="71757">
                        <a14:foregroundMark x1="60000" y1="5263" x2="60000" y2="5263"/>
                        <a14:foregroundMark x1="71757" y1="19298" x2="71757" y2="19298"/>
                        <a14:foregroundMark x1="51081" y1="24426" x2="51081" y2="24426"/>
                        <a14:foregroundMark x1="64459" y1="49933" x2="64459" y2="49933"/>
                        <a14:foregroundMark x1="50541" y1="42510" x2="50541" y2="42510"/>
                        <a14:foregroundMark x1="71757" y1="17814" x2="71757" y2="17814"/>
                        <a14:backgroundMark x1="64189" y1="19838" x2="64189" y2="19838"/>
                        <a14:backgroundMark x1="65000" y1="20783" x2="65000" y2="20783"/>
                        <a14:backgroundMark x1="72027" y1="19298" x2="72027" y2="19298"/>
                        <a14:backgroundMark x1="66216" y1="32928" x2="66216" y2="32928"/>
                        <a14:backgroundMark x1="59324" y1="31444" x2="59324" y2="31444"/>
                        <a14:backgroundMark x1="61622" y1="31174" x2="61622" y2="31174"/>
                        <a14:backgroundMark x1="54595" y1="32389" x2="54595" y2="32389"/>
                        <a14:backgroundMark x1="62973" y1="22267" x2="62973" y2="2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5" t="1518" r="27635" b="48017"/>
          <a:stretch/>
        </p:blipFill>
        <p:spPr>
          <a:xfrm>
            <a:off x="5238692" y="3059560"/>
            <a:ext cx="1749489" cy="3709912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5CC5C5F5-82E8-F585-9FBA-FF7D5109B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7499444" y="1992087"/>
            <a:ext cx="2116373" cy="3572937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2AF1ACC-3932-C9C8-65AF-8653110B6D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35" b="96626" l="75811" r="96892">
                        <a14:foregroundMark x1="85946" y1="58030" x2="85946" y2="58030"/>
                        <a14:foregroundMark x1="90811" y1="57625" x2="90811" y2="57625"/>
                        <a14:foregroundMark x1="85946" y1="57355" x2="85946" y2="57355"/>
                        <a14:foregroundMark x1="90541" y1="57085" x2="90541" y2="57085"/>
                        <a14:foregroundMark x1="86351" y1="56410" x2="86351" y2="56410"/>
                        <a14:foregroundMark x1="76486" y1="66802" x2="76486" y2="66802"/>
                        <a14:foregroundMark x1="97162" y1="68556" x2="97162" y2="68556"/>
                        <a14:foregroundMark x1="76081" y1="70580" x2="76081" y2="70580"/>
                        <a14:foregroundMark x1="90405" y1="96761" x2="90405" y2="96761"/>
                        <a14:foregroundMark x1="75811" y1="67341" x2="75811" y2="67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55" t="53651"/>
          <a:stretch/>
        </p:blipFill>
        <p:spPr>
          <a:xfrm>
            <a:off x="9940060" y="3285064"/>
            <a:ext cx="1954801" cy="35516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6EBED9-5E38-36CE-6B8B-DF89BDBA027B}"/>
              </a:ext>
            </a:extLst>
          </p:cNvPr>
          <p:cNvSpPr txBox="1"/>
          <p:nvPr/>
        </p:nvSpPr>
        <p:spPr>
          <a:xfrm>
            <a:off x="3189514" y="21280"/>
            <a:ext cx="8619860" cy="1758613"/>
          </a:xfrm>
          <a:prstGeom prst="double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CC66FF"/>
                </a:solidFill>
                <a:latin typeface="UTM Cookies" panose="02040603050506020204" pitchFamily="18" charset="0"/>
              </a:rPr>
              <a:t>HÁI</a:t>
            </a:r>
            <a:r>
              <a:rPr lang="en-US" sz="8000" dirty="0">
                <a:ln>
                  <a:solidFill>
                    <a:schemeClr val="tx1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latin typeface="UTM Cookies" panose="02040603050506020204" pitchFamily="18" charset="0"/>
              </a:rPr>
              <a:t>HOA 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UTM Cookies" panose="02040603050506020204" pitchFamily="18" charset="0"/>
              </a:rPr>
              <a:t>DÂN</a:t>
            </a:r>
            <a:r>
              <a:rPr lang="en-US" sz="8000" dirty="0">
                <a:ln>
                  <a:solidFill>
                    <a:schemeClr val="tx1"/>
                  </a:solidFill>
                </a:ln>
                <a:latin typeface="UTM Cookies" panose="02040603050506020204" pitchFamily="18" charset="0"/>
              </a:rPr>
              <a:t> 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FF66"/>
                </a:solidFill>
                <a:latin typeface="UTM Cookies" panose="02040603050506020204" pitchFamily="18" charset="0"/>
              </a:rPr>
              <a:t>CHỦ</a:t>
            </a:r>
          </a:p>
        </p:txBody>
      </p:sp>
      <p:sp>
        <p:nvSpPr>
          <p:cNvPr id="2" name="Heart 1">
            <a:hlinkClick r:id="rId14" action="ppaction://hlinksldjump"/>
            <a:extLst>
              <a:ext uri="{FF2B5EF4-FFF2-40B4-BE49-F238E27FC236}">
                <a16:creationId xmlns:a16="http://schemas.microsoft.com/office/drawing/2014/main" id="{AE0D42AF-C011-B9C7-ABC4-8F4FB1FCDD09}"/>
              </a:ext>
            </a:extLst>
          </p:cNvPr>
          <p:cNvSpPr/>
          <p:nvPr/>
        </p:nvSpPr>
        <p:spPr>
          <a:xfrm>
            <a:off x="138895" y="6078909"/>
            <a:ext cx="799847" cy="69056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819659" y="203201"/>
            <a:ext cx="2171700" cy="217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9692B-7C85-074B-2A2A-E0DD9568A9A7}"/>
              </a:ext>
            </a:extLst>
          </p:cNvPr>
          <p:cNvSpPr txBox="1"/>
          <p:nvPr/>
        </p:nvSpPr>
        <p:spPr>
          <a:xfrm>
            <a:off x="2116521" y="1124934"/>
            <a:ext cx="45509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accent1"/>
                </a:solidFill>
                <a:latin typeface="#9Slide07 SVNBeachwood Sans" pitchFamily="2" charset="0"/>
              </a:rPr>
              <a:t>Tạm</a:t>
            </a:r>
            <a:r>
              <a:rPr lang="en-US" sz="8000">
                <a:latin typeface="#9Slide07 SVNBeachwood Sans" pitchFamily="2" charset="0"/>
              </a:rPr>
              <a:t> </a:t>
            </a:r>
            <a:r>
              <a:rPr lang="en-US" sz="8000">
                <a:solidFill>
                  <a:schemeClr val="accent2"/>
                </a:solidFill>
                <a:latin typeface="#9Slide07 SVNBeachwood Sans" pitchFamily="2" charset="0"/>
              </a:rPr>
              <a:t>biệt</a:t>
            </a:r>
          </a:p>
          <a:p>
            <a:pPr algn="ctr"/>
            <a:r>
              <a:rPr lang="en-US" sz="8000">
                <a:solidFill>
                  <a:srgbClr val="FF6699"/>
                </a:solidFill>
                <a:latin typeface="#9Slide07 SVNBeachwood Sans" pitchFamily="2" charset="0"/>
              </a:rPr>
              <a:t>Hẹn</a:t>
            </a:r>
            <a:r>
              <a:rPr lang="en-US" sz="8000">
                <a:latin typeface="#9Slide07 SVNBeachwood Sans" pitchFamily="2" charset="0"/>
              </a:rPr>
              <a:t> </a:t>
            </a:r>
            <a:r>
              <a:rPr lang="en-US" sz="8000">
                <a:solidFill>
                  <a:schemeClr val="accent4"/>
                </a:solidFill>
                <a:latin typeface="#9Slide07 SVNBeachwood Sans" pitchFamily="2" charset="0"/>
              </a:rPr>
              <a:t>gặp</a:t>
            </a:r>
            <a:r>
              <a:rPr lang="en-US" sz="8000">
                <a:latin typeface="#9Slide07 SVNBeachwood Sans" pitchFamily="2" charset="0"/>
              </a:rPr>
              <a:t> </a:t>
            </a:r>
            <a:r>
              <a:rPr lang="en-US" sz="8000">
                <a:solidFill>
                  <a:schemeClr val="accent6"/>
                </a:solidFill>
                <a:latin typeface="#9Slide07 SVNBeachwood Sans" pitchFamily="2" charset="0"/>
              </a:rPr>
              <a:t>lại</a:t>
            </a:r>
          </a:p>
        </p:txBody>
      </p:sp>
      <p:pic>
        <p:nvPicPr>
          <p:cNvPr id="13314" name="Picture 2" descr="Cartoon Bear, Cartoon Clipart, White, Bear PNG and Vector with Transparent  Background for Free Download | Teddy bear sketch, Bear cartoon, Cartoon  clip art">
            <a:extLst>
              <a:ext uri="{FF2B5EF4-FFF2-40B4-BE49-F238E27FC236}">
                <a16:creationId xmlns:a16="http://schemas.microsoft.com/office/drawing/2014/main" id="{7465184A-084D-6D4B-2BFA-94AC1766A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167" r="91944">
                        <a14:foregroundMark x1="9167" y1="65370" x2="9167" y2="65370"/>
                        <a14:foregroundMark x1="91944" y1="70556" x2="91944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536" y="2374901"/>
            <a:ext cx="2049823" cy="30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5483B-A5E1-293F-2AE8-19C5CF578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90000" l="10000" r="90000">
                        <a14:foregroundMark x1="23000" y1="8281" x2="23000" y2="8281"/>
                        <a14:foregroundMark x1="16333" y1="29219" x2="16333" y2="29219"/>
                        <a14:foregroundMark x1="46111" y1="35156" x2="46111" y2="35156"/>
                        <a14:foregroundMark x1="53889" y1="18750" x2="53889" y2="18750"/>
                        <a14:foregroundMark x1="36333" y1="47344" x2="36333" y2="47344"/>
                        <a14:foregroundMark x1="35778" y1="40625" x2="35778" y2="40625"/>
                        <a14:foregroundMark x1="35000" y1="78750" x2="35000" y2="78750"/>
                        <a14:foregroundMark x1="58111" y1="57656" x2="58111" y2="57656"/>
                        <a14:foregroundMark x1="40556" y1="41094" x2="40556" y2="41094"/>
                        <a14:foregroundMark x1="24556" y1="40469" x2="24556" y2="40469"/>
                        <a14:foregroundMark x1="26333" y1="33125" x2="26333" y2="33125"/>
                        <a14:foregroundMark x1="15222" y1="18281" x2="15222" y2="18281"/>
                        <a14:foregroundMark x1="15778" y1="39375" x2="15778" y2="39375"/>
                        <a14:foregroundMark x1="35889" y1="62031" x2="35889" y2="62031"/>
                        <a14:foregroundMark x1="63222" y1="39219" x2="63222" y2="39219"/>
                        <a14:foregroundMark x1="52111" y1="40625" x2="52111" y2="40625"/>
                        <a14:foregroundMark x1="50111" y1="29531" x2="50111" y2="29531"/>
                        <a14:foregroundMark x1="42000" y1="25156" x2="42000" y2="25156"/>
                        <a14:foregroundMark x1="42556" y1="13281" x2="42556" y2="13281"/>
                        <a14:foregroundMark x1="47889" y1="10469" x2="47889" y2="10469"/>
                        <a14:foregroundMark x1="65222" y1="13906" x2="65222" y2="13906"/>
                        <a14:foregroundMark x1="77556" y1="15156" x2="77556" y2="15156"/>
                        <a14:foregroundMark x1="76111" y1="49844" x2="76111" y2="49844"/>
                        <a14:foregroundMark x1="83667" y1="58906" x2="83667" y2="58906"/>
                        <a14:foregroundMark x1="53222" y1="66250" x2="53222" y2="66250"/>
                        <a14:foregroundMark x1="52667" y1="86250" x2="52667" y2="86250"/>
                        <a14:foregroundMark x1="29556" y1="37344" x2="29556" y2="37344"/>
                        <a14:foregroundMark x1="29889" y1="45156" x2="29889" y2="45156"/>
                        <a14:foregroundMark x1="26111" y1="57031" x2="26111" y2="57031"/>
                        <a14:foregroundMark x1="43222" y1="38906" x2="43222" y2="38906"/>
                        <a14:foregroundMark x1="25667" y1="83125" x2="25667" y2="83125"/>
                        <a14:backgroundMark x1="34333" y1="50000" x2="34333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350" y="203201"/>
            <a:ext cx="3768328" cy="2679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814272-34CA-C4B3-FBD4-1C4DF28AE48B}"/>
              </a:ext>
            </a:extLst>
          </p:cNvPr>
          <p:cNvGrpSpPr/>
          <p:nvPr/>
        </p:nvGrpSpPr>
        <p:grpSpPr>
          <a:xfrm>
            <a:off x="429895" y="381000"/>
            <a:ext cx="11332210" cy="6096000"/>
            <a:chOff x="429895" y="381000"/>
            <a:chExt cx="11332210" cy="6096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9124D603-B6FF-6D83-038D-D83789E06C64}"/>
                </a:ext>
              </a:extLst>
            </p:cNvPr>
            <p:cNvSpPr txBox="1"/>
            <p:nvPr/>
          </p:nvSpPr>
          <p:spPr>
            <a:xfrm>
              <a:off x="4948237" y="3244334"/>
              <a:ext cx="2295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sp>
          <p:nvSpPr>
            <p:cNvPr id="27" name="圆角矩形 3">
              <a:extLst>
                <a:ext uri="{FF2B5EF4-FFF2-40B4-BE49-F238E27FC236}">
                  <a16:creationId xmlns:a16="http://schemas.microsoft.com/office/drawing/2014/main" id="{0BD94BFC-680D-86C6-832E-FA155FC00701}"/>
                </a:ext>
              </a:extLst>
            </p:cNvPr>
            <p:cNvSpPr/>
            <p:nvPr/>
          </p:nvSpPr>
          <p:spPr>
            <a:xfrm>
              <a:off x="429895" y="381000"/>
              <a:ext cx="11332210" cy="6096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1ADD07A-7DDA-3840-1F26-64B9EE45CC08}"/>
              </a:ext>
            </a:extLst>
          </p:cNvPr>
          <p:cNvSpPr txBox="1"/>
          <p:nvPr/>
        </p:nvSpPr>
        <p:spPr>
          <a:xfrm>
            <a:off x="1970314" y="479281"/>
            <a:ext cx="8251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chân</a:t>
            </a:r>
          </a:p>
          <a:p>
            <a:pPr algn="ctr" fontAlgn="base"/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bên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</a:t>
            </a:r>
          </a:p>
          <a:p>
            <a:pPr algn="ctr" fontAlgn="base"/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Tuy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endParaRPr lang="vi-VN" sz="36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nghiêm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phạt</a:t>
            </a:r>
            <a:r>
              <a:rPr lang="vi-VN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ngay?</a:t>
            </a:r>
            <a:endParaRPr lang="en-US" sz="3600" b="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/>
            <a:endParaRPr lang="vi-VN" sz="3600" b="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DC7B9D-D73B-2A24-FB63-DD0B8AE49782}"/>
              </a:ext>
            </a:extLst>
          </p:cNvPr>
          <p:cNvSpPr txBox="1"/>
          <p:nvPr/>
        </p:nvSpPr>
        <p:spPr>
          <a:xfrm>
            <a:off x="491119" y="3361859"/>
            <a:ext cx="5116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 loại biển báo giao thông đường bộ ở Việt Nam - Niềm tin gửi gắm. Kết  quả thành công. Vững tin bước tới">
            <a:extLst>
              <a:ext uri="{FF2B5EF4-FFF2-40B4-BE49-F238E27FC236}">
                <a16:creationId xmlns:a16="http://schemas.microsoft.com/office/drawing/2014/main" id="{B3FB8793-3A5A-EFC7-EC88-004E5F56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29" y="3126607"/>
            <a:ext cx="5502188" cy="2962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8C6217E6-8B49-CE2E-5797-4F5035B313FF}"/>
              </a:ext>
            </a:extLst>
          </p:cNvPr>
          <p:cNvSpPr/>
          <p:nvPr/>
        </p:nvSpPr>
        <p:spPr>
          <a:xfrm>
            <a:off x="0" y="6089324"/>
            <a:ext cx="1219200" cy="701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D6FEB9-F330-8AB6-C4D9-1111EF1CD4CF}"/>
              </a:ext>
            </a:extLst>
          </p:cNvPr>
          <p:cNvSpPr txBox="1"/>
          <p:nvPr/>
        </p:nvSpPr>
        <p:spPr>
          <a:xfrm>
            <a:off x="3951514" y="597265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xinh</a:t>
            </a: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nhanh trên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230EDD-B11B-B6C4-9CB7-B79454DB7902}"/>
              </a:ext>
            </a:extLst>
          </p:cNvPr>
          <p:cNvSpPr txBox="1"/>
          <p:nvPr/>
        </p:nvSpPr>
        <p:spPr>
          <a:xfrm>
            <a:off x="6338343" y="2904692"/>
            <a:ext cx="628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Xe cứu thương xe Cấp cứu phim Hoạt hình Vẽ Clip nghệ thuật - tiếng còi xe  cứu thương png tải về - Miễn phí trong suốt Xe png Tải về.">
            <a:extLst>
              <a:ext uri="{FF2B5EF4-FFF2-40B4-BE49-F238E27FC236}">
                <a16:creationId xmlns:a16="http://schemas.microsoft.com/office/drawing/2014/main" id="{005C0E2D-E19D-59A5-AAEA-412B3703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206" l="2000" r="96000">
                        <a14:foregroundMark x1="27889" y1="23971" x2="71000" y2="40735"/>
                        <a14:foregroundMark x1="52667" y1="13235" x2="52889" y2="26471"/>
                        <a14:foregroundMark x1="22778" y1="50882" x2="41000" y2="51471"/>
                        <a14:foregroundMark x1="41000" y1="51471" x2="60667" y2="48676"/>
                        <a14:foregroundMark x1="60667" y1="48676" x2="63444" y2="48971"/>
                        <a14:foregroundMark x1="74667" y1="31618" x2="68333" y2="62794"/>
                        <a14:foregroundMark x1="68333" y1="62794" x2="68000" y2="63235"/>
                        <a14:foregroundMark x1="11444" y1="57500" x2="62222" y2="58971"/>
                        <a14:foregroundMark x1="62222" y1="58971" x2="92855" y2="58703"/>
                        <a14:foregroundMark x1="64778" y1="20294" x2="81667" y2="40000"/>
                        <a14:foregroundMark x1="81667" y1="40000" x2="82667" y2="41912"/>
                        <a14:foregroundMark x1="83556" y1="20735" x2="86111" y2="45441"/>
                        <a14:foregroundMark x1="76111" y1="90441" x2="76111" y2="90441"/>
                        <a14:foregroundMark x1="25111" y1="91324" x2="25111" y2="91324"/>
                        <a14:foregroundMark x1="8556" y1="63971" x2="7000" y2="71471"/>
                        <a14:foregroundMark x1="6556" y1="60441" x2="6556" y2="60441"/>
                        <a14:foregroundMark x1="3556" y1="75882" x2="3556" y2="75882"/>
                        <a14:foregroundMark x1="3556" y1="76029" x2="16111" y2="74265"/>
                        <a14:foregroundMark x1="16111" y1="74265" x2="17333" y2="74265"/>
                        <a14:foregroundMark x1="27667" y1="67941" x2="28111" y2="72353"/>
                        <a14:foregroundMark x1="24444" y1="79706" x2="19889" y2="91324"/>
                        <a14:foregroundMark x1="21556" y1="68088" x2="32222" y2="66618"/>
                        <a14:foregroundMark x1="32444" y1="72059" x2="29222" y2="84118"/>
                        <a14:foregroundMark x1="13778" y1="79265" x2="17889" y2="85294"/>
                        <a14:foregroundMark x1="2000" y1="76324" x2="2000" y2="76324"/>
                        <a14:foregroundMark x1="15667" y1="55882" x2="27333" y2="58529"/>
                        <a14:foregroundMark x1="27333" y1="58529" x2="52444" y2="52794"/>
                        <a14:foregroundMark x1="52444" y1="52794" x2="55556" y2="42647"/>
                        <a14:foregroundMark x1="55556" y1="42647" x2="37111" y2="41765"/>
                        <a14:foregroundMark x1="37111" y1="41765" x2="27889" y2="53235"/>
                        <a14:foregroundMark x1="27889" y1="53235" x2="31222" y2="62647"/>
                        <a14:foregroundMark x1="30444" y1="35441" x2="23333" y2="44118"/>
                        <a14:foregroundMark x1="23333" y1="44118" x2="18444" y2="56765"/>
                        <a14:foregroundMark x1="18444" y1="56765" x2="18556" y2="57941"/>
                        <a14:foregroundMark x1="36889" y1="35882" x2="50000" y2="69118"/>
                        <a14:foregroundMark x1="40889" y1="67206" x2="54667" y2="67794"/>
                        <a14:foregroundMark x1="54667" y1="67794" x2="67778" y2="64706"/>
                        <a14:foregroundMark x1="67778" y1="64706" x2="69000" y2="64853"/>
                        <a14:foregroundMark x1="85981" y1="81029" x2="86006" y2="81394"/>
                        <a14:foregroundMark x1="83000" y1="36765" x2="85981" y2="81029"/>
                        <a14:foregroundMark x1="87667" y1="32647" x2="86222" y2="56029"/>
                        <a14:foregroundMark x1="71333" y1="26912" x2="89778" y2="24853"/>
                        <a14:foregroundMark x1="46333" y1="23971" x2="66000" y2="27941"/>
                        <a14:foregroundMark x1="26000" y1="29118" x2="32778" y2="37059"/>
                        <a14:foregroundMark x1="22556" y1="25147" x2="21000" y2="33235"/>
                        <a14:foregroundMark x1="16222" y1="47647" x2="9667" y2="59265"/>
                        <a14:foregroundMark x1="8556" y1="54265" x2="12667" y2="68382"/>
                        <a14:foregroundMark x1="31222" y1="64265" x2="38778" y2="68088"/>
                        <a14:foregroundMark x1="34556" y1="69559" x2="49667" y2="67941"/>
                        <a14:foregroundMark x1="65444" y1="48824" x2="71333" y2="57500"/>
                        <a14:foregroundMark x1="71556" y1="49853" x2="77667" y2="55735"/>
                        <a14:foregroundMark x1="89667" y1="32794" x2="90111" y2="45000"/>
                        <a14:foregroundMark x1="89667" y1="61618" x2="89444" y2="70882"/>
                        <a14:foregroundMark x1="89444" y1="70882" x2="89444" y2="70882"/>
                        <a14:foregroundMark x1="64778" y1="23971" x2="65667" y2="37794"/>
                        <a14:foregroundMark x1="71333" y1="21471" x2="76444" y2="23235"/>
                        <a14:foregroundMark x1="37444" y1="21324" x2="43333" y2="28676"/>
                        <a14:foregroundMark x1="43333" y1="28676" x2="43444" y2="28971"/>
                        <a14:foregroundMark x1="31667" y1="20588" x2="36333" y2="22500"/>
                        <a14:foregroundMark x1="41889" y1="20294" x2="50889" y2="23971"/>
                        <a14:foregroundMark x1="54333" y1="19559" x2="57333" y2="21029"/>
                        <a14:foregroundMark x1="66889" y1="44412" x2="68333" y2="47353"/>
                        <a14:foregroundMark x1="39889" y1="33971" x2="42000" y2="37941"/>
                        <a14:foregroundMark x1="43667" y1="34412" x2="44333" y2="37500"/>
                        <a14:foregroundMark x1="19778" y1="38382" x2="19778" y2="38382"/>
                        <a14:foregroundMark x1="24778" y1="22206" x2="24778" y2="22206"/>
                        <a14:foregroundMark x1="26667" y1="20882" x2="26667" y2="20882"/>
                        <a14:foregroundMark x1="74333" y1="92206" x2="74333" y2="92206"/>
                        <a14:foregroundMark x1="24222" y1="92206" x2="24222" y2="92206"/>
                        <a14:foregroundMark x1="38222" y1="48676" x2="37556" y2="50147"/>
                        <a14:backgroundMark x1="95111" y1="57500" x2="95556" y2="61618"/>
                        <a14:backgroundMark x1="85889" y1="82500" x2="85889" y2="82500"/>
                        <a14:backgroundMark x1="85889" y1="82500" x2="86111" y2="83235"/>
                        <a14:backgroundMark x1="86222" y1="81324" x2="86444" y2="82500"/>
                        <a14:backgroundMark x1="86333" y1="81765" x2="86333" y2="81765"/>
                        <a14:backgroundMark x1="86111" y1="81029" x2="86111" y2="81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642" y="2837155"/>
            <a:ext cx="4908016" cy="37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Left 18">
            <a:hlinkClick r:id="rId7" action="ppaction://hlinksldjump"/>
            <a:extLst>
              <a:ext uri="{FF2B5EF4-FFF2-40B4-BE49-F238E27FC236}">
                <a16:creationId xmlns:a16="http://schemas.microsoft.com/office/drawing/2014/main" id="{A19960CE-0204-CFCA-55BC-C4C4FBAEAE87}"/>
              </a:ext>
            </a:extLst>
          </p:cNvPr>
          <p:cNvSpPr/>
          <p:nvPr/>
        </p:nvSpPr>
        <p:spPr>
          <a:xfrm>
            <a:off x="0" y="6089324"/>
            <a:ext cx="1219200" cy="701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4572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64E880-D34C-706A-8A94-039B268BE3F7}"/>
              </a:ext>
            </a:extLst>
          </p:cNvPr>
          <p:cNvSpPr txBox="1"/>
          <p:nvPr/>
        </p:nvSpPr>
        <p:spPr>
          <a:xfrm>
            <a:off x="1197428" y="1289094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xanh</a:t>
            </a:r>
          </a:p>
          <a:p>
            <a:pPr algn="l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canh</a:t>
            </a: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Ngã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tư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xanh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“đi”</a:t>
            </a:r>
          </a:p>
          <a:p>
            <a:pPr algn="l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/>
            <a:r>
              <a:rPr lang="en-US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3EF37-1E3E-0DA3-9F0D-2618D84411C5}"/>
              </a:ext>
            </a:extLst>
          </p:cNvPr>
          <p:cNvSpPr txBox="1"/>
          <p:nvPr/>
        </p:nvSpPr>
        <p:spPr>
          <a:xfrm>
            <a:off x="5794057" y="1289094"/>
            <a:ext cx="628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Traffic light Cartoon, traffic light, pedestrian, traffic Sign, human  Behavior png | PNGWing">
            <a:extLst>
              <a:ext uri="{FF2B5EF4-FFF2-40B4-BE49-F238E27FC236}">
                <a16:creationId xmlns:a16="http://schemas.microsoft.com/office/drawing/2014/main" id="{30254A10-CA1A-9959-A60F-D897E49A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3" b="97750" l="10000" r="90000">
                        <a14:foregroundMark x1="16739" y1="6875" x2="16739" y2="6875"/>
                        <a14:foregroundMark x1="17174" y1="3313" x2="17174" y2="3313"/>
                        <a14:foregroundMark x1="18696" y1="4438" x2="20217" y2="8000"/>
                        <a14:foregroundMark x1="80543" y1="38000" x2="80543" y2="38000"/>
                        <a14:foregroundMark x1="81739" y1="34438" x2="82500" y2="38688"/>
                        <a14:foregroundMark x1="80870" y1="31125" x2="80543" y2="36250"/>
                        <a14:foregroundMark x1="66630" y1="20000" x2="66630" y2="20000"/>
                        <a14:foregroundMark x1="14022" y1="25563" x2="15217" y2="22250"/>
                        <a14:foregroundMark x1="15217" y1="18250" x2="15217" y2="18250"/>
                        <a14:foregroundMark x1="65109" y1="35313" x2="67391" y2="36000"/>
                        <a14:foregroundMark x1="76304" y1="47563" x2="77826" y2="51750"/>
                        <a14:foregroundMark x1="60870" y1="55125" x2="60870" y2="55125"/>
                        <a14:foregroundMark x1="28370" y1="67313" x2="34565" y2="67563"/>
                        <a14:foregroundMark x1="24891" y1="66688" x2="24891" y2="66688"/>
                        <a14:foregroundMark x1="24457" y1="66250" x2="24457" y2="66000"/>
                        <a14:foregroundMark x1="76304" y1="61313" x2="88261" y2="61750"/>
                        <a14:foregroundMark x1="46087" y1="91313" x2="45326" y2="95563"/>
                        <a14:foregroundMark x1="42283" y1="97750" x2="42283" y2="97750"/>
                        <a14:foregroundMark x1="61957" y1="36000" x2="58913" y2="36250"/>
                        <a14:foregroundMark x1="74783" y1="45313" x2="74783" y2="45313"/>
                        <a14:foregroundMark x1="75109" y1="46250" x2="7706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8" y="1996980"/>
            <a:ext cx="258508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Left 21">
            <a:hlinkClick r:id="rId7" action="ppaction://hlinksldjump"/>
            <a:extLst>
              <a:ext uri="{FF2B5EF4-FFF2-40B4-BE49-F238E27FC236}">
                <a16:creationId xmlns:a16="http://schemas.microsoft.com/office/drawing/2014/main" id="{C32116D1-FBB5-7AAF-6372-6640037C5E6A}"/>
              </a:ext>
            </a:extLst>
          </p:cNvPr>
          <p:cNvSpPr/>
          <p:nvPr/>
        </p:nvSpPr>
        <p:spPr>
          <a:xfrm>
            <a:off x="0" y="6089324"/>
            <a:ext cx="1219200" cy="701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3">
            <a:extLst>
              <a:ext uri="{FF2B5EF4-FFF2-40B4-BE49-F238E27FC236}">
                <a16:creationId xmlns:a16="http://schemas.microsoft.com/office/drawing/2014/main" id="{8E1A1B28-DCCF-9557-EDCE-5F87C2BB88CB}"/>
              </a:ext>
            </a:extLst>
          </p:cNvPr>
          <p:cNvSpPr/>
          <p:nvPr/>
        </p:nvSpPr>
        <p:spPr>
          <a:xfrm>
            <a:off x="429895" y="4572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E43AE-E79C-3D3D-B9A9-DB99A3556459}"/>
              </a:ext>
            </a:extLst>
          </p:cNvPr>
          <p:cNvSpPr txBox="1"/>
          <p:nvPr/>
        </p:nvSpPr>
        <p:spPr>
          <a:xfrm>
            <a:off x="2240280" y="666685"/>
            <a:ext cx="7711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không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miệng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không tai</a:t>
            </a:r>
          </a:p>
          <a:p>
            <a:pPr algn="ctr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Đôi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ai ban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/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“đôi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thay</a:t>
            </a:r>
          </a:p>
          <a:p>
            <a:pPr algn="ctr" fontAlgn="base"/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chân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E2407C-CCB9-4BD8-46A2-9E856AEA791C}"/>
              </a:ext>
            </a:extLst>
          </p:cNvPr>
          <p:cNvSpPr txBox="1"/>
          <p:nvPr/>
        </p:nvSpPr>
        <p:spPr>
          <a:xfrm>
            <a:off x="609600" y="3318125"/>
            <a:ext cx="450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ô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Premium Vector | Mini car cartoon">
            <a:extLst>
              <a:ext uri="{FF2B5EF4-FFF2-40B4-BE49-F238E27FC236}">
                <a16:creationId xmlns:a16="http://schemas.microsoft.com/office/drawing/2014/main" id="{A2675F81-7B66-C697-F380-F620DF1DB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2" b="89928" l="9904" r="90096">
                        <a14:foregroundMark x1="43131" y1="36451" x2="45367" y2="47722"/>
                        <a14:foregroundMark x1="25719" y1="38849" x2="26518" y2="44604"/>
                        <a14:foregroundMark x1="19649" y1="56595" x2="40256" y2="52758"/>
                        <a14:foregroundMark x1="40256" y1="52758" x2="40256" y2="52758"/>
                        <a14:foregroundMark x1="37700" y1="47242" x2="36262" y2="63309"/>
                        <a14:foregroundMark x1="35144" y1="29257" x2="40735" y2="48441"/>
                        <a14:foregroundMark x1="55911" y1="36211" x2="62460" y2="59952"/>
                        <a14:foregroundMark x1="62300" y1="69544" x2="58946" y2="77698"/>
                        <a14:foregroundMark x1="42332" y1="46043" x2="36262" y2="65228"/>
                        <a14:foregroundMark x1="26198" y1="62590" x2="29872" y2="76739"/>
                        <a14:foregroundMark x1="17732" y1="66427" x2="20927" y2="73861"/>
                        <a14:foregroundMark x1="23642" y1="59472" x2="26677" y2="74820"/>
                        <a14:foregroundMark x1="11661" y1="65228" x2="17252" y2="62590"/>
                        <a14:foregroundMark x1="33866" y1="56595" x2="43131" y2="64269"/>
                        <a14:foregroundMark x1="43131" y1="64269" x2="43131" y2="64269"/>
                        <a14:foregroundMark x1="38978" y1="66187" x2="41054" y2="65707"/>
                        <a14:foregroundMark x1="29553" y1="72182" x2="32428" y2="72182"/>
                        <a14:foregroundMark x1="90096" y1="66187" x2="90096" y2="66187"/>
                        <a14:foregroundMark x1="52875" y1="13909" x2="58946" y2="1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02" y="2677478"/>
            <a:ext cx="5589447" cy="37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Left 15">
            <a:hlinkClick r:id="rId8" action="ppaction://hlinksldjump"/>
            <a:extLst>
              <a:ext uri="{FF2B5EF4-FFF2-40B4-BE49-F238E27FC236}">
                <a16:creationId xmlns:a16="http://schemas.microsoft.com/office/drawing/2014/main" id="{236128AB-0E39-EDFD-4D0D-135F9117796C}"/>
              </a:ext>
            </a:extLst>
          </p:cNvPr>
          <p:cNvSpPr/>
          <p:nvPr/>
        </p:nvSpPr>
        <p:spPr>
          <a:xfrm>
            <a:off x="0" y="6089324"/>
            <a:ext cx="1219200" cy="701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BFB48-3418-10A9-D89D-1219DDB560FD}"/>
              </a:ext>
            </a:extLst>
          </p:cNvPr>
          <p:cNvSpPr txBox="1"/>
          <p:nvPr/>
        </p:nvSpPr>
        <p:spPr>
          <a:xfrm>
            <a:off x="867267" y="848412"/>
            <a:ext cx="2818614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TÌNH HUỐNG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3722C-F35F-EE03-77D7-B09920572BCC}"/>
              </a:ext>
            </a:extLst>
          </p:cNvPr>
          <p:cNvSpPr txBox="1"/>
          <p:nvPr/>
        </p:nvSpPr>
        <p:spPr>
          <a:xfrm>
            <a:off x="753549" y="1225450"/>
            <a:ext cx="62028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ý 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Bánh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phủi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ý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28" name="Picture 4" descr="Happy cute little kid boy and girl with book and letter">
            <a:extLst>
              <a:ext uri="{FF2B5EF4-FFF2-40B4-BE49-F238E27FC236}">
                <a16:creationId xmlns:a16="http://schemas.microsoft.com/office/drawing/2014/main" id="{A1012A8F-7815-DCC7-AF70-DAB066CE0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43" b="77376" l="19010" r="46486">
                        <a14:foregroundMark x1="28275" y1="30769" x2="28275" y2="30769"/>
                        <a14:foregroundMark x1="32428" y1="39593" x2="33067" y2="41855"/>
                        <a14:foregroundMark x1="26198" y1="41629" x2="26677" y2="43439"/>
                        <a14:foregroundMark x1="19169" y1="48416" x2="19169" y2="48416"/>
                        <a14:foregroundMark x1="29233" y1="76018" x2="29233" y2="76018"/>
                        <a14:foregroundMark x1="27636" y1="77376" x2="27636" y2="7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26321" r="50000" b="18597"/>
          <a:stretch/>
        </p:blipFill>
        <p:spPr bwMode="auto">
          <a:xfrm>
            <a:off x="6892863" y="3673235"/>
            <a:ext cx="2325278" cy="27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cute little kid boy and girl with book and letter">
            <a:extLst>
              <a:ext uri="{FF2B5EF4-FFF2-40B4-BE49-F238E27FC236}">
                <a16:creationId xmlns:a16="http://schemas.microsoft.com/office/drawing/2014/main" id="{31489D78-4CB4-AB7D-00BC-0B200898D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1" b="75113" l="55431" r="76677">
                        <a14:foregroundMark x1="55591" y1="54299" x2="55591" y2="54299"/>
                        <a14:foregroundMark x1="65335" y1="40271" x2="65335" y2="40271"/>
                        <a14:foregroundMark x1="60383" y1="39819" x2="60383" y2="39819"/>
                        <a14:foregroundMark x1="59265" y1="39593" x2="59265" y2="39593"/>
                        <a14:foregroundMark x1="76677" y1="43439" x2="76677" y2="4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1" t="12499" r="22596" b="17641"/>
          <a:stretch/>
        </p:blipFill>
        <p:spPr bwMode="auto">
          <a:xfrm>
            <a:off x="9875172" y="2878613"/>
            <a:ext cx="1747101" cy="37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sh bread flat icons set">
            <a:extLst>
              <a:ext uri="{FF2B5EF4-FFF2-40B4-BE49-F238E27FC236}">
                <a16:creationId xmlns:a16="http://schemas.microsoft.com/office/drawing/2014/main" id="{341C850F-F379-CB87-0E21-52FE4C7C5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534" b="74601" l="33387" r="47764">
                        <a14:foregroundMark x1="37220" y1="43131" x2="37220" y2="43131"/>
                        <a14:foregroundMark x1="39936" y1="41693" x2="39936" y2="41693"/>
                        <a14:foregroundMark x1="37220" y1="41534" x2="37220" y2="41534"/>
                        <a14:foregroundMark x1="41534" y1="73962" x2="41534" y2="73962"/>
                        <a14:foregroundMark x1="36422" y1="74601" x2="36422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40640" r="50000" b="23084"/>
          <a:stretch/>
        </p:blipFill>
        <p:spPr bwMode="auto">
          <a:xfrm rot="1471885">
            <a:off x="8517030" y="3635238"/>
            <a:ext cx="755328" cy="14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1A9DC9B-ADCF-429A-B289-1E7396819928}"/>
              </a:ext>
            </a:extLst>
          </p:cNvPr>
          <p:cNvSpPr/>
          <p:nvPr/>
        </p:nvSpPr>
        <p:spPr>
          <a:xfrm>
            <a:off x="6977067" y="2216678"/>
            <a:ext cx="2156869" cy="132387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27EF1-B275-F031-49C9-AD80DD9EBA8D}"/>
              </a:ext>
            </a:extLst>
          </p:cNvPr>
          <p:cNvSpPr txBox="1"/>
          <p:nvPr/>
        </p:nvSpPr>
        <p:spPr>
          <a:xfrm>
            <a:off x="6727500" y="2401559"/>
            <a:ext cx="2656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Phủi tí bụi là sạch ấy mà.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20160E6-3380-EC79-9C30-361E59221C74}"/>
              </a:ext>
            </a:extLst>
          </p:cNvPr>
          <p:cNvSpPr/>
          <p:nvPr/>
        </p:nvSpPr>
        <p:spPr>
          <a:xfrm>
            <a:off x="9346092" y="1644556"/>
            <a:ext cx="2381150" cy="1512749"/>
          </a:xfrm>
          <a:prstGeom prst="wedgeEllipseCallout">
            <a:avLst>
              <a:gd name="adj1" fmla="val -1165"/>
              <a:gd name="adj2" fmla="val 73181"/>
            </a:avLst>
          </a:prstGeom>
          <a:solidFill>
            <a:srgbClr val="CC99FF"/>
          </a:solidFill>
          <a:ln w="57150">
            <a:solidFill>
              <a:srgbClr val="CC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1E6B6-73E7-6FB3-0908-723F5C7C0705}"/>
              </a:ext>
            </a:extLst>
          </p:cNvPr>
          <p:cNvSpPr txBox="1"/>
          <p:nvPr/>
        </p:nvSpPr>
        <p:spPr>
          <a:xfrm>
            <a:off x="9218141" y="1853911"/>
            <a:ext cx="26560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Nhưng như vậy không đảm bảo vệ sinh</a:t>
            </a:r>
          </a:p>
        </p:txBody>
      </p:sp>
      <p:pic>
        <p:nvPicPr>
          <p:cNvPr id="14" name="Picture 2" descr="Kids discuss homework Premium Vector">
            <a:extLst>
              <a:ext uri="{FF2B5EF4-FFF2-40B4-BE49-F238E27FC236}">
                <a16:creationId xmlns:a16="http://schemas.microsoft.com/office/drawing/2014/main" id="{25A75A44-74BA-D939-F4C0-8A6A562C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32" y="-360024"/>
            <a:ext cx="2833668" cy="162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761C75-94F0-F808-5C36-58CBCBE449D3}"/>
              </a:ext>
            </a:extLst>
          </p:cNvPr>
          <p:cNvSpPr txBox="1"/>
          <p:nvPr/>
        </p:nvSpPr>
        <p:spPr>
          <a:xfrm flipH="1">
            <a:off x="6759472" y="451365"/>
            <a:ext cx="283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2135 4.07407E-6 C 0.03099 4.07407E-6 0.04284 0.05625 0.04284 0.10208 L 0.04284 0.2041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11" grpId="0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1111</Words>
  <Application>Microsoft Office PowerPoint</Application>
  <PresentationFormat>Widescreen</PresentationFormat>
  <Paragraphs>150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等线</vt:lpstr>
      <vt:lpstr>#9Slide05 Phobia</vt:lpstr>
      <vt:lpstr>#9Slide05 SVNClementine</vt:lpstr>
      <vt:lpstr>#9Slide07 SVNBeachwood Sans</vt:lpstr>
      <vt:lpstr>Arial</vt:lpstr>
      <vt:lpstr>Calibri</vt:lpstr>
      <vt:lpstr>iCiel Ciaobella</vt:lpstr>
      <vt:lpstr>SVN-Hole Hearted</vt:lpstr>
      <vt:lpstr>SVN-Kitten</vt:lpstr>
      <vt:lpstr>SVN-Poky's</vt:lpstr>
      <vt:lpstr>UTM Cookies</vt:lpstr>
      <vt:lpstr>UVN Banh Mi</vt:lpstr>
      <vt:lpstr>UVN Da Lat</vt:lpstr>
      <vt:lpstr>Wingdings</vt:lpstr>
      <vt:lpstr>字魂189号-星岩乐黑体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Phạm Minh Trường [GV]</cp:lastModifiedBy>
  <cp:revision>10</cp:revision>
  <dcterms:created xsi:type="dcterms:W3CDTF">2021-10-09T06:26:30Z</dcterms:created>
  <dcterms:modified xsi:type="dcterms:W3CDTF">2022-10-03T02:50:51Z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</Properties>
</file>